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70" r:id="rId9"/>
    <p:sldId id="271" r:id="rId10"/>
    <p:sldId id="266" r:id="rId11"/>
    <p:sldId id="267" r:id="rId12"/>
    <p:sldId id="272" r:id="rId13"/>
    <p:sldId id="268" r:id="rId14"/>
    <p:sldId id="269" r:id="rId15"/>
    <p:sldId id="273" r:id="rId16"/>
    <p:sldId id="274" r:id="rId17"/>
    <p:sldId id="275" r:id="rId18"/>
    <p:sldId id="481" r:id="rId19"/>
    <p:sldId id="278" r:id="rId20"/>
    <p:sldId id="447" r:id="rId21"/>
    <p:sldId id="483" r:id="rId22"/>
    <p:sldId id="484" r:id="rId23"/>
    <p:sldId id="485" r:id="rId24"/>
    <p:sldId id="482" r:id="rId25"/>
    <p:sldId id="492" r:id="rId26"/>
    <p:sldId id="493" r:id="rId27"/>
    <p:sldId id="479" r:id="rId28"/>
    <p:sldId id="480" r:id="rId29"/>
    <p:sldId id="296" r:id="rId30"/>
    <p:sldId id="313" r:id="rId31"/>
    <p:sldId id="495" r:id="rId32"/>
    <p:sldId id="494" r:id="rId33"/>
    <p:sldId id="497" r:id="rId34"/>
    <p:sldId id="498" r:id="rId35"/>
    <p:sldId id="499" r:id="rId36"/>
    <p:sldId id="500" r:id="rId37"/>
    <p:sldId id="501" r:id="rId38"/>
    <p:sldId id="502" r:id="rId39"/>
    <p:sldId id="496" r:id="rId40"/>
    <p:sldId id="503" r:id="rId41"/>
    <p:sldId id="325" r:id="rId42"/>
    <p:sldId id="326" r:id="rId43"/>
    <p:sldId id="372" r:id="rId44"/>
    <p:sldId id="371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449" r:id="rId56"/>
    <p:sldId id="450" r:id="rId57"/>
    <p:sldId id="451" r:id="rId58"/>
    <p:sldId id="452" r:id="rId59"/>
    <p:sldId id="453" r:id="rId60"/>
    <p:sldId id="454" r:id="rId61"/>
    <p:sldId id="455" r:id="rId62"/>
    <p:sldId id="456" r:id="rId63"/>
    <p:sldId id="457" r:id="rId64"/>
    <p:sldId id="458" r:id="rId65"/>
    <p:sldId id="459" r:id="rId66"/>
    <p:sldId id="460" r:id="rId67"/>
    <p:sldId id="461" r:id="rId68"/>
    <p:sldId id="462" r:id="rId69"/>
    <p:sldId id="504" r:id="rId70"/>
    <p:sldId id="508" r:id="rId71"/>
    <p:sldId id="506" r:id="rId72"/>
    <p:sldId id="507" r:id="rId73"/>
    <p:sldId id="509" r:id="rId74"/>
    <p:sldId id="510" r:id="rId75"/>
    <p:sldId id="511" r:id="rId76"/>
    <p:sldId id="518" r:id="rId77"/>
    <p:sldId id="512" r:id="rId78"/>
    <p:sldId id="513" r:id="rId79"/>
    <p:sldId id="514" r:id="rId80"/>
    <p:sldId id="515" r:id="rId81"/>
    <p:sldId id="516" r:id="rId82"/>
    <p:sldId id="517" r:id="rId83"/>
    <p:sldId id="297" r:id="rId84"/>
    <p:sldId id="486" r:id="rId85"/>
    <p:sldId id="489" r:id="rId86"/>
    <p:sldId id="490" r:id="rId87"/>
    <p:sldId id="487" r:id="rId88"/>
    <p:sldId id="488" r:id="rId89"/>
    <p:sldId id="491" r:id="rId90"/>
    <p:sldId id="475" r:id="rId91"/>
    <p:sldId id="476" r:id="rId92"/>
    <p:sldId id="477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C467D62-36B0-4002-BD22-AB391E61900A}">
          <p14:sldIdLst>
            <p14:sldId id="256"/>
          </p14:sldIdLst>
        </p14:section>
        <p14:section name="메인페이지" id="{1946A4FF-1B3F-4909-828A-2BC0805D6FDB}">
          <p14:sldIdLst>
            <p14:sldId id="259"/>
            <p14:sldId id="260"/>
          </p14:sldIdLst>
        </p14:section>
        <p14:section name="로그인 페이지" id="{98A0B79D-2087-469B-8155-CA93D4952200}">
          <p14:sldIdLst>
            <p14:sldId id="261"/>
            <p14:sldId id="263"/>
            <p14:sldId id="264"/>
            <p14:sldId id="265"/>
            <p14:sldId id="270"/>
            <p14:sldId id="271"/>
            <p14:sldId id="266"/>
            <p14:sldId id="267"/>
            <p14:sldId id="272"/>
            <p14:sldId id="268"/>
            <p14:sldId id="269"/>
            <p14:sldId id="273"/>
          </p14:sldIdLst>
        </p14:section>
        <p14:section name="로그인 후 메인페이지" id="{A7213D4F-D240-479E-B9CB-893C3682D204}">
          <p14:sldIdLst>
            <p14:sldId id="274"/>
            <p14:sldId id="275"/>
            <p14:sldId id="481"/>
            <p14:sldId id="278"/>
            <p14:sldId id="447"/>
            <p14:sldId id="483"/>
            <p14:sldId id="484"/>
            <p14:sldId id="485"/>
            <p14:sldId id="482"/>
            <p14:sldId id="492"/>
            <p14:sldId id="493"/>
            <p14:sldId id="479"/>
            <p14:sldId id="480"/>
          </p14:sldIdLst>
        </p14:section>
        <p14:section name="파일 삭제" id="{C83A4781-7BA0-4E08-BD8B-EDC030A97205}">
          <p14:sldIdLst>
            <p14:sldId id="296"/>
          </p14:sldIdLst>
        </p14:section>
        <p14:section name="모임" id="{9E378D59-05D5-4F23-94FD-54851B1B08F2}">
          <p14:sldIdLst>
            <p14:sldId id="313"/>
            <p14:sldId id="495"/>
            <p14:sldId id="494"/>
            <p14:sldId id="497"/>
            <p14:sldId id="498"/>
            <p14:sldId id="499"/>
            <p14:sldId id="500"/>
            <p14:sldId id="501"/>
            <p14:sldId id="502"/>
            <p14:sldId id="496"/>
            <p14:sldId id="503"/>
          </p14:sldIdLst>
        </p14:section>
        <p14:section name="함께보기 댓글등록" id="{97403E72-F6F4-4335-A5F0-0F5FD558D092}">
          <p14:sldIdLst>
            <p14:sldId id="325"/>
            <p14:sldId id="326"/>
          </p14:sldIdLst>
        </p14:section>
        <p14:section name="함께 보기댓글 삭제" id="{18D900A7-D1EB-4E95-A353-EF30BFB3B21E}">
          <p14:sldIdLst>
            <p14:sldId id="372"/>
            <p14:sldId id="371"/>
          </p14:sldIdLst>
        </p14:section>
        <p14:section name="함께 보기 글 편집" id="{49608B56-3F81-4544-B3E0-ECEFF2CFEAE4}">
          <p14:sldIdLst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함께보기 우측 상단" id="{9611D150-82D1-469E-BFA1-443C37937796}">
          <p14:sldIdLst>
            <p14:sldId id="334"/>
            <p14:sldId id="335"/>
            <p14:sldId id="336"/>
          </p14:sldIdLst>
        </p14:section>
        <p14:section name="사이드 바 상단 메뉴" id="{286E0772-7E70-42D7-8D0A-7EC844AFB781}">
          <p14:sldIdLst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</p14:sldIdLst>
        </p14:section>
        <p14:section name="음악" id="{59AA11C8-6073-4E37-B435-F2020477AC8C}">
          <p14:sldIdLst>
            <p14:sldId id="504"/>
            <p14:sldId id="508"/>
            <p14:sldId id="506"/>
            <p14:sldId id="507"/>
            <p14:sldId id="509"/>
          </p14:sldIdLst>
        </p14:section>
        <p14:section name="동영상" id="{36EABA4B-C347-403A-A72E-BE33E9E8C9F9}">
          <p14:sldIdLst>
            <p14:sldId id="510"/>
            <p14:sldId id="511"/>
          </p14:sldIdLst>
        </p14:section>
        <p14:section name="문서" id="{437C2F18-5A5A-4B2E-8836-16DEC7FEC499}">
          <p14:sldIdLst>
            <p14:sldId id="518"/>
          </p14:sldIdLst>
        </p14:section>
        <p14:section name="폴더" id="{4183035D-5A76-4C36-970C-EC893651A3FD}">
          <p14:sldIdLst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휴지통" id="{F5F912CB-010E-485F-B4A4-B41461DAD6D3}">
          <p14:sldIdLst>
            <p14:sldId id="297"/>
            <p14:sldId id="486"/>
            <p14:sldId id="489"/>
            <p14:sldId id="490"/>
            <p14:sldId id="487"/>
            <p14:sldId id="488"/>
            <p14:sldId id="491"/>
          </p14:sldIdLst>
        </p14:section>
        <p14:section name="최근&amp;중요도" id="{C5A3EC07-2B79-42B5-AA2D-FF89FC6A99EC}">
          <p14:sldIdLst>
            <p14:sldId id="475"/>
            <p14:sldId id="476"/>
            <p14:sldId id="4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5968" autoAdjust="0"/>
  </p:normalViewPr>
  <p:slideViewPr>
    <p:cSldViewPr snapToGrid="0">
      <p:cViewPr varScale="1">
        <p:scale>
          <a:sx n="108" d="100"/>
          <a:sy n="108" d="100"/>
        </p:scale>
        <p:origin x="5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AD953-66B9-4EC7-9FC5-46C4168FB784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73071-CDA7-4218-8F5B-68B362A56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842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73071-CDA7-4218-8F5B-68B362A5642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57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1CD9D1-77CA-4FEA-8700-A75BD14EF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4F3C71D-A694-4BD1-B80D-265EC8AC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29ED37-60CD-445B-83FC-6D4C8EF5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31BA093-D740-4E44-A239-970C1899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1383B16-9C70-4A9A-BBCF-5FD2A679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3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벤치마킹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DB9BF2-5A45-487D-A48B-1751BE3E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1602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2E74BF4-40C1-4E5D-8887-23834AA8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81150"/>
            <a:ext cx="10512424" cy="3651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ADAAEA1-AFD3-480C-9AA7-5BFA75DD0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30036"/>
            <a:ext cx="5157787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30036"/>
            <a:ext cx="5183188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4247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웹_벤치마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DB9BF2-5A45-487D-A48B-1751BE3E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3324888" cy="365125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lang="ko-KR" altLang="en-US" dirty="0"/>
              <a:t>화면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2E74BF4-40C1-4E5D-8887-23834AA870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27324" y="365126"/>
            <a:ext cx="3324888" cy="365125"/>
          </a:xfrm>
          <a:ln>
            <a:solidFill>
              <a:schemeClr val="tx1"/>
            </a:solidFill>
          </a:ln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부 설명 </a:t>
            </a:r>
            <a:r>
              <a:rPr lang="en-US" altLang="ko-KR" dirty="0"/>
              <a:t>– </a:t>
            </a:r>
            <a:r>
              <a:rPr lang="ko-KR" altLang="en-US"/>
              <a:t>페이지 번호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ADAAEA1-AFD3-480C-9AA7-5BFA75DD0B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872836"/>
            <a:ext cx="8096394" cy="5835535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그림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6659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9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67D09A7-8B71-4CD2-9571-3AF58DE5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24021C3-E874-4255-B2F2-D5118610A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8ACB8A-744D-48C4-9088-92FC43C21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08BC7A-8636-42AB-9320-C377738F9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54BB1F-4571-40DD-8AA4-8CA906DF5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4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3.JPG"/><Relationship Id="rId7" Type="http://schemas.openxmlformats.org/officeDocument/2006/relationships/image" Target="../media/image97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4133" y="1809725"/>
            <a:ext cx="5060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/>
              <a:t>네이버</a:t>
            </a:r>
            <a:r>
              <a:rPr lang="ko-KR" altLang="en-US" sz="4800" dirty="0" smtClean="0"/>
              <a:t> </a:t>
            </a:r>
            <a:r>
              <a:rPr lang="ko-KR" altLang="en-US" sz="4800" dirty="0" err="1" smtClean="0"/>
              <a:t>클라우드</a:t>
            </a:r>
            <a:r>
              <a:rPr lang="ko-KR" altLang="en-US" sz="4800" dirty="0" smtClean="0"/>
              <a:t> 벤치마킹 자료</a:t>
            </a:r>
            <a:endParaRPr lang="en-US" altLang="ko-KR" sz="4800" dirty="0"/>
          </a:p>
          <a:p>
            <a:r>
              <a:rPr lang="ko-KR" altLang="en-US" sz="4800" dirty="0" smtClean="0"/>
              <a:t>우용화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985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일회용 로그인 페이지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일회용 </a:t>
            </a:r>
            <a:r>
              <a:rPr lang="ko-KR" altLang="en-US" dirty="0" err="1" smtClean="0"/>
              <a:t>로그인에</a:t>
            </a:r>
            <a:r>
              <a:rPr lang="ko-KR" altLang="en-US" dirty="0" smtClean="0"/>
              <a:t> 대한 도움말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일회용 로그인 번호 입력 창이다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일회용 로그인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로그인 상태 유지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아이디 </a:t>
            </a:r>
            <a:r>
              <a:rPr lang="ko-KR" altLang="en-US" dirty="0" err="1" smtClean="0"/>
              <a:t>로그인버튼이다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7668"/>
            <a:ext cx="8096250" cy="3986564"/>
          </a:xfrm>
        </p:spPr>
      </p:pic>
      <p:sp>
        <p:nvSpPr>
          <p:cNvPr id="13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086712" y="224821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3600390" y="295513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3600390" y="259538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3600390" y="327982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5098491" y="327982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6632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도움말 보기 버튼을 클릭하면 도움말보기 화면으로 이동한다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18787"/>
            <a:ext cx="8096250" cy="3944326"/>
          </a:xfrm>
        </p:spPr>
      </p:pic>
      <p:sp>
        <p:nvSpPr>
          <p:cNvPr id="13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086712" y="224821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619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로그인 상태 유지 버튼을 클릭하면</a:t>
            </a:r>
            <a:r>
              <a:rPr lang="en-US" altLang="ko-KR" dirty="0"/>
              <a:t> </a:t>
            </a:r>
            <a:r>
              <a:rPr lang="ko-KR" altLang="en-US" dirty="0"/>
              <a:t>설명 창과 도움말보기 버튼이 나타난다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18787"/>
            <a:ext cx="8096250" cy="3944326"/>
          </a:xfrm>
        </p:spPr>
      </p:pic>
      <p:sp>
        <p:nvSpPr>
          <p:cNvPr id="13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545779" y="323453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25437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도움말 보기 버튼 클릭 시 도움말과 관련된 페이지로 이동한다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11349"/>
            <a:ext cx="8096250" cy="3959201"/>
          </a:xfrm>
        </p:spPr>
      </p:pic>
      <p:sp>
        <p:nvSpPr>
          <p:cNvPr id="13" name="직사각형 12"/>
          <p:cNvSpPr/>
          <p:nvPr/>
        </p:nvSpPr>
        <p:spPr>
          <a:xfrm>
            <a:off x="4879447" y="3440601"/>
            <a:ext cx="344487" cy="21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4563683" y="33912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0929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아이디 로그인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아이디 로그인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18787"/>
            <a:ext cx="8096250" cy="3944326"/>
          </a:xfrm>
        </p:spPr>
      </p:pic>
      <p:sp>
        <p:nvSpPr>
          <p:cNvPr id="13" name="직사각형 12"/>
          <p:cNvSpPr/>
          <p:nvPr/>
        </p:nvSpPr>
        <p:spPr>
          <a:xfrm>
            <a:off x="5268243" y="3260261"/>
            <a:ext cx="760024" cy="315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035403" y="326026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2756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아이디 로그인 버튼 옆의 </a:t>
            </a:r>
            <a:r>
              <a:rPr lang="en-US" altLang="ko-KR" dirty="0" smtClean="0"/>
              <a:t>?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아이디 </a:t>
            </a:r>
            <a:r>
              <a:rPr lang="ko-KR" altLang="en-US" dirty="0" err="1" smtClean="0"/>
              <a:t>로그인에</a:t>
            </a:r>
            <a:r>
              <a:rPr lang="ko-KR" altLang="en-US" dirty="0" smtClean="0"/>
              <a:t> 대한 </a:t>
            </a:r>
            <a:r>
              <a:rPr lang="ko-KR" altLang="en-US" dirty="0" err="1" smtClean="0"/>
              <a:t>설명창이</a:t>
            </a:r>
            <a:r>
              <a:rPr lang="ko-KR" altLang="en-US" dirty="0" smtClean="0"/>
              <a:t>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18787"/>
            <a:ext cx="8096250" cy="3944326"/>
          </a:xfrm>
        </p:spPr>
      </p:pic>
      <p:sp>
        <p:nvSpPr>
          <p:cNvPr id="13" name="직사각형 12"/>
          <p:cNvSpPr/>
          <p:nvPr/>
        </p:nvSpPr>
        <p:spPr>
          <a:xfrm>
            <a:off x="5268243" y="3260261"/>
            <a:ext cx="760024" cy="315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490373" y="310237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650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후 메인 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로그인 후 메인 페이지이다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9107"/>
            <a:ext cx="8096250" cy="4003686"/>
          </a:xfrm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06948" y="163122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858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후 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회원 수정 화면으로 이동한다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환경 </a:t>
            </a:r>
            <a:r>
              <a:rPr lang="ko-KR" altLang="en-US" dirty="0" err="1" smtClean="0"/>
              <a:t>설정창이</a:t>
            </a:r>
            <a:r>
              <a:rPr lang="ko-KR" altLang="en-US" dirty="0" smtClean="0"/>
              <a:t>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회원권구매 사이트로 이동한다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선물 이용권 </a:t>
            </a:r>
            <a:r>
              <a:rPr lang="ko-KR" altLang="en-US" dirty="0" err="1" smtClean="0"/>
              <a:t>구매창으로</a:t>
            </a:r>
            <a:r>
              <a:rPr lang="ko-KR" altLang="en-US" dirty="0" smtClean="0"/>
              <a:t>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48443"/>
            <a:ext cx="8096250" cy="3885013"/>
          </a:xfrm>
        </p:spPr>
      </p:pic>
      <p:sp>
        <p:nvSpPr>
          <p:cNvPr id="6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899055" y="23681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1372701" y="23681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961152" y="196698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703694" y="268396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86492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후 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사이드 바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파일 전체 선택과 전체 해제 버튼이다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48443"/>
            <a:ext cx="8096250" cy="3885013"/>
          </a:xfrm>
        </p:spPr>
      </p:pic>
      <p:sp>
        <p:nvSpPr>
          <p:cNvPr id="6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2027464" y="184844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726417" y="184844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43716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후 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사진 찾기 버튼을 클릭하면 검색한 내용의 사진 목록들이 나타나고 사진이 존재하지 않으면 검색 결과에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사진을 선택 해주세요</a:t>
            </a:r>
            <a:r>
              <a:rPr lang="en-US" altLang="ko-KR" dirty="0" smtClean="0"/>
              <a:t>” </a:t>
            </a:r>
            <a:r>
              <a:rPr lang="ko-KR" altLang="en-US" dirty="0" err="1" smtClean="0"/>
              <a:t>알림창이</a:t>
            </a:r>
            <a:r>
              <a:rPr lang="ko-KR" altLang="en-US" dirty="0" smtClean="0"/>
              <a:t>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마우스 드래그를 통해 날짜 기간을 정하여 그 기간 내에 찍힌 사진만 사진을 검색해준다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카메라 종류를 선택하여 해당 카메라로 찍힌 사진을 보여준다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테마를 설정하면 분석하여 검색 결과에 사진을 보여준다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선택한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테마를 초기화 시켜준다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검색 옵션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테마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맞는 사진 검색 결과를 보여준다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6970"/>
            <a:ext cx="8096250" cy="4007960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118642" y="174663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1647299" y="22002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1647299" y="255671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1647299" y="28724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2276524" y="31014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xmlns="" id="{5D9287C9-ED67-43BB-8083-25F91E1FA122}"/>
              </a:ext>
            </a:extLst>
          </p:cNvPr>
          <p:cNvSpPr/>
          <p:nvPr/>
        </p:nvSpPr>
        <p:spPr>
          <a:xfrm>
            <a:off x="8097891" y="281130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49" y="2286687"/>
            <a:ext cx="1400175" cy="117157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2592288" y="2200217"/>
            <a:ext cx="313461" cy="15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3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메인 페이지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메인화면이다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로그인 폼이다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로그인 화면으로 이동한다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공지사항 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사용자 후기를 담고 있는 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스마트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가는 버튼이다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6.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동영상에 관련된 버튼이다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911388"/>
            <a:ext cx="8096250" cy="3759123"/>
          </a:xfrm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5561189" y="184823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5561189" y="28469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5D9287C9-ED67-43BB-8083-25F91E1FA122}"/>
              </a:ext>
            </a:extLst>
          </p:cNvPr>
          <p:cNvSpPr/>
          <p:nvPr/>
        </p:nvSpPr>
        <p:spPr>
          <a:xfrm>
            <a:off x="5561189" y="418598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502105" y="194603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561189" y="247469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5D9287C9-ED67-43BB-8083-25F91E1FA122}"/>
              </a:ext>
            </a:extLst>
          </p:cNvPr>
          <p:cNvSpPr/>
          <p:nvPr/>
        </p:nvSpPr>
        <p:spPr>
          <a:xfrm>
            <a:off x="5561189" y="466526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01512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후 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사진 찾기 버튼을 한번 더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보여주는 화면이다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906332"/>
            <a:ext cx="8096250" cy="3769235"/>
          </a:xfrm>
        </p:spPr>
      </p:pic>
    </p:spTree>
    <p:extLst>
      <p:ext uri="{BB962C8B-B14F-4D97-AF65-F5344CB8AC3E}">
        <p14:creationId xmlns:p14="http://schemas.microsoft.com/office/powerpoint/2010/main" val="55899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후 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파일업로드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폴더 업로드 </a:t>
            </a:r>
            <a:r>
              <a:rPr lang="ko-KR" altLang="en-US" dirty="0" err="1" smtClean="0"/>
              <a:t>드롭박스가</a:t>
            </a:r>
            <a:r>
              <a:rPr lang="ko-KR" altLang="en-US" dirty="0" smtClean="0"/>
              <a:t> 나타난다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올리기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파일 검색 화면이 나타난다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후 폴더 선택 창이 나타나고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저장하고 싶은 위치 폴더를 지정하고 확인 버튼을 클릭하면 해당 파일이 저장된다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내 폴더 만들기 버튼이 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내 폴더 만들기 버튼 클릭 시 새 폴더 등록 창이 나타나며 폴더 이름 입력 창과 확인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버튼이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48443"/>
            <a:ext cx="8096250" cy="3885013"/>
          </a:xfrm>
        </p:spPr>
      </p:pic>
      <p:sp>
        <p:nvSpPr>
          <p:cNvPr id="6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2611530" y="182584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30" y="2164207"/>
            <a:ext cx="419100" cy="409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8" y="2889546"/>
            <a:ext cx="3698286" cy="1885653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1888067" y="2345267"/>
            <a:ext cx="905933" cy="54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52" y="2606145"/>
            <a:ext cx="2228850" cy="2238375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8" idx="3"/>
          </p:cNvCxnSpPr>
          <p:nvPr/>
        </p:nvCxnSpPr>
        <p:spPr>
          <a:xfrm flipV="1">
            <a:off x="4785724" y="3725333"/>
            <a:ext cx="988543" cy="10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30" y="483690"/>
            <a:ext cx="1648294" cy="1885304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 flipV="1">
            <a:off x="7399867" y="2345267"/>
            <a:ext cx="279400" cy="39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7167027" y="252765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87924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후 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폴더 올리기 버튼 클릭 시 폴더 찾아보기 창이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 올릴 폴더를 선택하면 업로드 시 확인 메시지 창이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업로드 버튼 클릭 시 올릴 폴더 위치 선택 창이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폴더 선택 후 확인 버튼을 클릭하면 업로드 정보가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업로드 된 파일에 대한 완료 메시지이다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48443"/>
            <a:ext cx="8096250" cy="3885013"/>
          </a:xfrm>
        </p:spPr>
      </p:pic>
      <p:sp>
        <p:nvSpPr>
          <p:cNvPr id="6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2611530" y="182584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30" y="2164207"/>
            <a:ext cx="419100" cy="40957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2277533" y="2457373"/>
            <a:ext cx="459249" cy="73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3191933"/>
            <a:ext cx="2457450" cy="2476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16" y="2090660"/>
            <a:ext cx="2152650" cy="73342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3616325" y="2824653"/>
            <a:ext cx="405342" cy="965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63" y="2266421"/>
            <a:ext cx="2152650" cy="2562225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3" idx="3"/>
          </p:cNvCxnSpPr>
          <p:nvPr/>
        </p:nvCxnSpPr>
        <p:spPr>
          <a:xfrm>
            <a:off x="5931666" y="2457373"/>
            <a:ext cx="850134" cy="109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063" y="5390556"/>
            <a:ext cx="2085975" cy="342900"/>
          </a:xfrm>
          <a:prstGeom prst="rect">
            <a:avLst/>
          </a:prstGeom>
        </p:spPr>
      </p:pic>
      <p:cxnSp>
        <p:nvCxnSpPr>
          <p:cNvPr id="27" name="직선 화살표 연결선 26"/>
          <p:cNvCxnSpPr>
            <a:stCxn id="16" idx="2"/>
            <a:endCxn id="25" idx="0"/>
          </p:cNvCxnSpPr>
          <p:nvPr/>
        </p:nvCxnSpPr>
        <p:spPr>
          <a:xfrm>
            <a:off x="7738388" y="4828646"/>
            <a:ext cx="154663" cy="56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919535" y="299186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3531689" y="194979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6429223" y="21076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6669326" y="526188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04551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폴더 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해당 폴더가 올라가고 난 후의 화면이다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5395"/>
            <a:ext cx="8096250" cy="3991109"/>
          </a:xfrm>
        </p:spPr>
      </p:pic>
      <p:sp>
        <p:nvSpPr>
          <p:cNvPr id="7" name="직사각형 6"/>
          <p:cNvSpPr/>
          <p:nvPr/>
        </p:nvSpPr>
        <p:spPr>
          <a:xfrm>
            <a:off x="2633132" y="2568401"/>
            <a:ext cx="762001" cy="1055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317368" y="24971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19454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후 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내려받기</a:t>
            </a:r>
            <a:r>
              <a:rPr lang="ko-KR" altLang="en-US" dirty="0" smtClean="0"/>
              <a:t>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사진 선택 후 클릭하면 다운로드가 완료되고 사진을 선택하지 않고 </a:t>
            </a:r>
            <a:r>
              <a:rPr lang="ko-KR" altLang="en-US" dirty="0" err="1" smtClean="0"/>
              <a:t>내려받기를</a:t>
            </a:r>
            <a:r>
              <a:rPr lang="ko-KR" altLang="en-US" dirty="0" smtClean="0"/>
              <a:t> 클릭하면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사진을 선택해주세요</a:t>
            </a:r>
            <a:r>
              <a:rPr lang="en-US" altLang="ko-KR" dirty="0" smtClean="0"/>
              <a:t>”.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알림창이</a:t>
            </a:r>
            <a:r>
              <a:rPr lang="ko-KR" altLang="en-US" dirty="0" smtClean="0"/>
              <a:t>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함께 보기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사진을 선택하고 함께 보기를 클릭하면 모임 선택창이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함께 볼 사진을 선택하지 않았다면 함께 볼 사진을 선택해주세요 </a:t>
            </a:r>
            <a:r>
              <a:rPr lang="ko-KR" altLang="en-US" dirty="0" err="1" smtClean="0"/>
              <a:t>알림창이</a:t>
            </a:r>
            <a:r>
              <a:rPr lang="ko-KR" altLang="en-US" dirty="0" smtClean="0"/>
              <a:t> 나타난다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48443"/>
            <a:ext cx="8096250" cy="3885013"/>
          </a:xfrm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3355340" y="182039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2964618" y="182584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19" y="3360673"/>
            <a:ext cx="2636426" cy="23727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76" y="3360673"/>
            <a:ext cx="2990850" cy="2047875"/>
          </a:xfrm>
          <a:prstGeom prst="rect">
            <a:avLst/>
          </a:prstGeo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1078850" y="320279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4177981" y="336067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1394614" y="2243667"/>
            <a:ext cx="2025919" cy="111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439790" y="2242481"/>
            <a:ext cx="1448123" cy="114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03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후 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새 모임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새 모임 만들기 창이 나타나고 모임 </a:t>
            </a:r>
            <a:r>
              <a:rPr lang="ko-KR" altLang="en-US" dirty="0" err="1" smtClean="0"/>
              <a:t>입력창과</a:t>
            </a:r>
            <a:r>
              <a:rPr lang="ko-KR" altLang="en-US" dirty="0" smtClean="0"/>
              <a:t> 다음 버튼이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48443"/>
            <a:ext cx="8096250" cy="3885013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19" y="3360673"/>
            <a:ext cx="2636426" cy="237278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1394614" y="2243667"/>
            <a:ext cx="2025919" cy="111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69" y="3414013"/>
            <a:ext cx="2109851" cy="2016189"/>
          </a:xfrm>
          <a:prstGeom prst="rect">
            <a:avLst/>
          </a:prstGeom>
        </p:spPr>
      </p:pic>
      <p:cxnSp>
        <p:nvCxnSpPr>
          <p:cNvPr id="27" name="직선 화살표 연결선 26"/>
          <p:cNvCxnSpPr>
            <a:endCxn id="25" idx="1"/>
          </p:cNvCxnSpPr>
          <p:nvPr/>
        </p:nvCxnSpPr>
        <p:spPr>
          <a:xfrm>
            <a:off x="3108960" y="4145280"/>
            <a:ext cx="1196909" cy="27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2613313" y="379060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65717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후 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- 10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새 모임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새 모임 만들기 창이 나타나고 모임 </a:t>
            </a:r>
            <a:r>
              <a:rPr lang="ko-KR" altLang="en-US" dirty="0" err="1" smtClean="0"/>
              <a:t>입력창과</a:t>
            </a:r>
            <a:r>
              <a:rPr lang="ko-KR" altLang="en-US" dirty="0" smtClean="0"/>
              <a:t> 다음 버튼이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모임에 올릴 </a:t>
            </a:r>
            <a:r>
              <a:rPr lang="ko-KR" altLang="en-US" dirty="0" err="1" smtClean="0"/>
              <a:t>글글에</a:t>
            </a:r>
            <a:r>
              <a:rPr lang="ko-KR" altLang="en-US" dirty="0" smtClean="0"/>
              <a:t> 대한 제목 입력 창과 텍스트 편집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모임에 올릴 글에 대한 파일 리스트들이다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함께 보기 등록 시 해당 모임 가기 버튼과 확인 버튼이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48443"/>
            <a:ext cx="8096250" cy="3885013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19" y="3360673"/>
            <a:ext cx="2636426" cy="237278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1394614" y="2243667"/>
            <a:ext cx="2025919" cy="111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69" y="3414013"/>
            <a:ext cx="2109851" cy="2016189"/>
          </a:xfrm>
          <a:prstGeom prst="rect">
            <a:avLst/>
          </a:prstGeom>
        </p:spPr>
      </p:pic>
      <p:cxnSp>
        <p:nvCxnSpPr>
          <p:cNvPr id="27" name="직선 화살표 연결선 26"/>
          <p:cNvCxnSpPr>
            <a:endCxn id="25" idx="1"/>
          </p:cNvCxnSpPr>
          <p:nvPr/>
        </p:nvCxnSpPr>
        <p:spPr>
          <a:xfrm>
            <a:off x="3108960" y="4145280"/>
            <a:ext cx="1196909" cy="27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4110508" y="330600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1109061" y="438918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1026137" y="48201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52" y="3984778"/>
            <a:ext cx="2148024" cy="167068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502232" y="4820120"/>
            <a:ext cx="4398912" cy="736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6673394" y="390678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5910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후 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블로그</a:t>
            </a:r>
            <a:r>
              <a:rPr lang="en-US" altLang="ko-KR" dirty="0" smtClean="0"/>
              <a:t>/</a:t>
            </a:r>
            <a:r>
              <a:rPr lang="ko-KR" altLang="en-US" dirty="0" smtClean="0"/>
              <a:t>메일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페이스북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트위터</a:t>
            </a:r>
            <a:r>
              <a:rPr lang="ko-KR" altLang="en-US" dirty="0" smtClean="0"/>
              <a:t> 보내기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보낼 방식의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목록 리스트가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앨범에 추가 리스트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새 앨범 추가 버튼과 지금까지 등록한 앨범의 리스트에 대한 버튼이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사진 인화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사진을 선택하지 않고 사진 인화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사진을 선택해주세요 </a:t>
            </a:r>
            <a:r>
              <a:rPr lang="ko-KR" altLang="en-US" dirty="0" err="1" smtClean="0"/>
              <a:t>알림창이</a:t>
            </a:r>
            <a:r>
              <a:rPr lang="ko-KR" altLang="en-US" dirty="0" smtClean="0"/>
              <a:t>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사진을 선택 후 사진 인화를 클릭하면 사진 인화 서비스 창이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48443"/>
            <a:ext cx="8096250" cy="3885013"/>
          </a:xfrm>
        </p:spPr>
      </p:pic>
      <p:sp>
        <p:nvSpPr>
          <p:cNvPr id="6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4050863" y="177504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625801" y="178610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4403951" y="177504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01" y="2237009"/>
            <a:ext cx="326239" cy="6180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40" y="2266721"/>
            <a:ext cx="859520" cy="13387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18" y="3110971"/>
            <a:ext cx="2686050" cy="22955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561833" y="2237009"/>
            <a:ext cx="856834" cy="1259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57" y="319617"/>
            <a:ext cx="3230791" cy="2791354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561833" y="730251"/>
            <a:ext cx="1000124" cy="1506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4699117" y="30742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343709" y="3196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73676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후 메인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회원 정보 보기에 관한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회원 이름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 프로필 수정 버튼</a:t>
            </a:r>
            <a:r>
              <a:rPr lang="en-US" altLang="ko-KR" dirty="0" smtClean="0"/>
              <a:t>/ </a:t>
            </a:r>
            <a:r>
              <a:rPr lang="ko-KR" altLang="en-US" dirty="0" smtClean="0"/>
              <a:t>로그아웃 버튼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내정보</a:t>
            </a:r>
            <a:r>
              <a:rPr lang="ko-KR" altLang="en-US" dirty="0" smtClean="0"/>
              <a:t> 버튼</a:t>
            </a:r>
            <a:r>
              <a:rPr lang="en-US" altLang="ko-KR" dirty="0" smtClean="0"/>
              <a:t>/ </a:t>
            </a:r>
            <a:r>
              <a:rPr lang="ko-KR" altLang="en-US" dirty="0" smtClean="0"/>
              <a:t>보안 설정 버튼</a:t>
            </a:r>
            <a:r>
              <a:rPr lang="en-US" altLang="ko-KR" dirty="0" smtClean="0"/>
              <a:t>/ </a:t>
            </a:r>
            <a:r>
              <a:rPr lang="ko-KR" altLang="en-US" dirty="0" smtClean="0"/>
              <a:t>내 페이 포인트 텍스트</a:t>
            </a:r>
            <a:r>
              <a:rPr lang="en-US" altLang="ko-KR" dirty="0" smtClean="0"/>
              <a:t>/ </a:t>
            </a:r>
            <a:r>
              <a:rPr lang="ko-KR" altLang="en-US" dirty="0" smtClean="0"/>
              <a:t>내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버튼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가입한 카페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페이 버튼이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48443"/>
            <a:ext cx="8096250" cy="3885013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7749068" y="156078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06" y="2399105"/>
            <a:ext cx="2164724" cy="119127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7891155" y="1989667"/>
            <a:ext cx="304578" cy="49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767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사진 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삭제 할 파일을 선택 후 삭제 버튼을 클릭하면 휴지통으로 이동하겠다는 알림 창이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사진 선택을 하지 않고 삭제 버튼을 클릭하면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사진을 선택해 주세요</a:t>
            </a:r>
            <a:r>
              <a:rPr lang="en-US" altLang="ko-KR" dirty="0" smtClean="0"/>
              <a:t>“ </a:t>
            </a:r>
            <a:r>
              <a:rPr lang="ko-KR" altLang="en-US" dirty="0" err="1" smtClean="0"/>
              <a:t>알림창이</a:t>
            </a:r>
            <a:r>
              <a:rPr lang="ko-KR" altLang="en-US" dirty="0" smtClean="0"/>
              <a:t>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903234"/>
            <a:ext cx="8096250" cy="3775431"/>
          </a:xfrm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920478" y="191500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36242" y="2186419"/>
            <a:ext cx="285891" cy="191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3" y="3039943"/>
            <a:ext cx="1712912" cy="137542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379187" y="2282291"/>
            <a:ext cx="1192813" cy="1070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379187" y="2282291"/>
            <a:ext cx="2869213" cy="103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94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로그인 버튼을 클릭하면 로그인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911388"/>
            <a:ext cx="8096250" cy="3759123"/>
          </a:xfrm>
        </p:spPr>
      </p:pic>
      <p:sp>
        <p:nvSpPr>
          <p:cNvPr id="12" name="직사각형 11"/>
          <p:cNvSpPr/>
          <p:nvPr/>
        </p:nvSpPr>
        <p:spPr>
          <a:xfrm>
            <a:off x="5758915" y="2060401"/>
            <a:ext cx="1395417" cy="315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402476" y="20061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6114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모임 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사이드 바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이야기로 보기</a:t>
            </a:r>
            <a:r>
              <a:rPr lang="en-US" altLang="ko-KR" dirty="0"/>
              <a:t>,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동영상으로 보기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이야기 버튼 </a:t>
            </a:r>
            <a:r>
              <a:rPr lang="ko-KR" altLang="en-US" dirty="0" err="1" smtClean="0"/>
              <a:t>클시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내에 있는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 등을 업로드 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3968"/>
            <a:ext cx="8096250" cy="4013963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693658" y="184642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4391138" y="200430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334846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동영상으로 보기 클릭 시 사진과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동영상의 리스트가 나타난다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6083"/>
            <a:ext cx="8096250" cy="4009733"/>
          </a:xfrm>
        </p:spPr>
      </p:pic>
    </p:spTree>
    <p:extLst>
      <p:ext uri="{BB962C8B-B14F-4D97-AF65-F5344CB8AC3E}">
        <p14:creationId xmlns:p14="http://schemas.microsoft.com/office/powerpoint/2010/main" val="2365288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모임의 글 등록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글 등록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파일 추가 창이 나타난다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특별한순간</a:t>
            </a:r>
            <a:r>
              <a:rPr lang="en-US" altLang="ko-KR" dirty="0" smtClean="0"/>
              <a:t>/ </a:t>
            </a:r>
            <a:r>
              <a:rPr lang="ko-KR" altLang="en-US" dirty="0" smtClean="0"/>
              <a:t>모든 사진</a:t>
            </a:r>
            <a:r>
              <a:rPr lang="en-US" altLang="ko-KR" dirty="0" smtClean="0"/>
              <a:t>/ </a:t>
            </a:r>
            <a:r>
              <a:rPr lang="ko-KR" altLang="en-US" dirty="0" smtClean="0"/>
              <a:t>앨범</a:t>
            </a:r>
            <a:r>
              <a:rPr lang="en-US" altLang="ko-KR" dirty="0" smtClean="0"/>
              <a:t>/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/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/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3968"/>
            <a:ext cx="8096250" cy="4013963"/>
          </a:xfr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100370" y="22800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55" y="2595848"/>
            <a:ext cx="4341586" cy="306038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5745480" y="2164080"/>
            <a:ext cx="2512772" cy="43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882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특별한 순간 버튼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특별한 순간 폴더에 있는 사진 리스트와 추가 버튼이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3968"/>
            <a:ext cx="8096250" cy="4013963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55" y="2595848"/>
            <a:ext cx="4341586" cy="30603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2644025"/>
            <a:ext cx="4267291" cy="301220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100370" y="22800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745480" y="2164080"/>
            <a:ext cx="2512772" cy="43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75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모든 사진 버튼 클릭 시 등록 된 모든 사진의 리스트가 나타난다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전체사진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사진 정렬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촬영일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촬영일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오래된 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올린날짜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올린날짜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오래된순이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모든 사진의 리스트가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 추가 버튼이다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3968"/>
            <a:ext cx="8096250" cy="4013963"/>
          </a:xfr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100370" y="22800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55" y="2595848"/>
            <a:ext cx="4341586" cy="306038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5745480" y="2164080"/>
            <a:ext cx="2512772" cy="43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445926" y="293540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899162" y="293540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4980298" y="53404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57" y="3246695"/>
            <a:ext cx="686752" cy="543908"/>
          </a:xfrm>
          <a:prstGeom prst="rect">
            <a:avLst/>
          </a:prstGeom>
        </p:spPr>
      </p:pic>
      <p:sp>
        <p:nvSpPr>
          <p:cNvPr id="13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474219" y="327496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20469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앨범버튼 클릭 시 등록 된 앨범의 리스트가 나타난다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전체앨범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사진 정렬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오래된순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생성일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생성일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오래된순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ㄱ</a:t>
            </a:r>
            <a:r>
              <a:rPr lang="en-US" altLang="ko-KR" dirty="0" smtClean="0"/>
              <a:t>~</a:t>
            </a:r>
            <a:r>
              <a:rPr lang="ko-KR" altLang="en-US" dirty="0" err="1" smtClean="0"/>
              <a:t>ㅎ순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ㅎ</a:t>
            </a:r>
            <a:r>
              <a:rPr lang="en-US" altLang="ko-KR" dirty="0" smtClean="0"/>
              <a:t>~</a:t>
            </a:r>
            <a:r>
              <a:rPr lang="ko-KR" altLang="en-US" dirty="0" err="1" smtClean="0"/>
              <a:t>ㄱ순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앨범에 대한 리스트가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사진 추가 버튼이다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3968"/>
            <a:ext cx="8096250" cy="4013963"/>
          </a:xfr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83" y="2620175"/>
            <a:ext cx="4468487" cy="3136583"/>
          </a:xfrm>
          <a:prstGeom prst="rect">
            <a:avLst/>
          </a:prstGeo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100370" y="22800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745480" y="2164080"/>
            <a:ext cx="2512772" cy="43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436522" y="291525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899162" y="293540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4980298" y="53404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436522" y="327411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04" y="3231021"/>
            <a:ext cx="703510" cy="7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9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모든 사진 버튼 클릭 시 등록 된 모든 사진의 리스트가 나타난다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폴더 구조 리스트이다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전체 폴더선택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폴더 안의 폴더 리스트이다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사진 정렬 버튼이다</a:t>
            </a:r>
            <a:r>
              <a:rPr lang="en-US" altLang="ko-KR" dirty="0"/>
              <a:t>. </a:t>
            </a:r>
            <a:r>
              <a:rPr lang="ko-KR" altLang="en-US" dirty="0" smtClean="0"/>
              <a:t>수정일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수정일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오래된순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올린날짜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올린날짜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오래된순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ㄱ</a:t>
            </a:r>
            <a:r>
              <a:rPr lang="en-US" altLang="ko-KR" dirty="0" smtClean="0"/>
              <a:t>~</a:t>
            </a:r>
            <a:r>
              <a:rPr lang="ko-KR" altLang="en-US" dirty="0" err="1" smtClean="0"/>
              <a:t>ㅎ순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ㅎ</a:t>
            </a:r>
            <a:r>
              <a:rPr lang="en-US" altLang="ko-KR" dirty="0" smtClean="0"/>
              <a:t>~</a:t>
            </a:r>
            <a:r>
              <a:rPr lang="ko-KR" altLang="en-US" dirty="0" err="1" smtClean="0"/>
              <a:t>ㄱ순</a:t>
            </a:r>
            <a:endParaRPr lang="en-US" altLang="ko-KR" dirty="0" smtClean="0"/>
          </a:p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 추가 버튼이다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3968"/>
            <a:ext cx="8096250" cy="4013963"/>
          </a:xfr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100370" y="22800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745480" y="2164080"/>
            <a:ext cx="2512772" cy="43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84" y="2437966"/>
            <a:ext cx="4168058" cy="2934653"/>
          </a:xfrm>
          <a:prstGeom prst="rect">
            <a:avLst/>
          </a:prstGeom>
        </p:spPr>
      </p:pic>
      <p:sp>
        <p:nvSpPr>
          <p:cNvPr id="9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203844" y="277752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4027374" y="277752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4096378" y="31195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632291" y="277752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4730031" y="504545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09" y="2975960"/>
            <a:ext cx="664179" cy="75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67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동영상버튼 클릭 시 등록 된 모든 동영의 리스트가 나타난다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전체 동영상 선택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동영상 </a:t>
            </a:r>
            <a:r>
              <a:rPr lang="ko-KR" altLang="en-US" dirty="0"/>
              <a:t>정렬 버튼이다</a:t>
            </a:r>
            <a:r>
              <a:rPr lang="en-US" altLang="ko-KR" dirty="0"/>
              <a:t>.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오래된순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생성일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생성일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오래된순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큰파일순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작은 </a:t>
            </a:r>
            <a:r>
              <a:rPr lang="ko-KR" altLang="en-US" dirty="0" err="1" smtClean="0"/>
              <a:t>파일순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ㄱ</a:t>
            </a:r>
            <a:r>
              <a:rPr lang="en-US" altLang="ko-KR" dirty="0" smtClean="0"/>
              <a:t>~</a:t>
            </a:r>
            <a:r>
              <a:rPr lang="ko-KR" altLang="en-US" dirty="0" err="1" smtClean="0"/>
              <a:t>ㅎ순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이름순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ㅎ</a:t>
            </a:r>
            <a:r>
              <a:rPr lang="en-US" altLang="ko-KR" dirty="0" smtClean="0"/>
              <a:t>~</a:t>
            </a:r>
            <a:r>
              <a:rPr lang="ko-KR" altLang="en-US" dirty="0" err="1" smtClean="0"/>
              <a:t>ㄱ순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동영상 리스트 창이다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동영상 추가 버튼이다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3968"/>
            <a:ext cx="8096250" cy="401396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66" y="2831847"/>
            <a:ext cx="4663686" cy="3283616"/>
          </a:xfrm>
          <a:prstGeom prst="rect">
            <a:avLst/>
          </a:prstGeo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100370" y="22800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745480" y="2164080"/>
            <a:ext cx="2512772" cy="43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361726" y="312847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02" y="3444240"/>
            <a:ext cx="645795" cy="968692"/>
          </a:xfrm>
          <a:prstGeom prst="rect">
            <a:avLst/>
          </a:prstGeom>
        </p:spPr>
      </p:pic>
      <p:sp>
        <p:nvSpPr>
          <p:cNvPr id="1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7128966" y="327873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399205" y="352235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041544" y="56400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338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오디오버튼 클릭 시 등록 된 모든 오디오의 리스트가 나타난다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전체 오디오 선택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 </a:t>
            </a:r>
            <a:r>
              <a:rPr lang="ko-KR" altLang="en-US" dirty="0"/>
              <a:t>정렬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이름순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ㄱ</a:t>
            </a:r>
            <a:r>
              <a:rPr lang="en-US" altLang="ko-KR" dirty="0" smtClean="0"/>
              <a:t>~</a:t>
            </a:r>
            <a:r>
              <a:rPr lang="ko-KR" altLang="en-US" dirty="0" err="1" smtClean="0"/>
              <a:t>ㅎ순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ㅎ</a:t>
            </a:r>
            <a:r>
              <a:rPr lang="en-US" altLang="ko-KR" dirty="0" smtClean="0"/>
              <a:t>~</a:t>
            </a:r>
            <a:r>
              <a:rPr lang="ko-KR" altLang="en-US" dirty="0" err="1" smtClean="0"/>
              <a:t>ㄱ순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오래된순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오디오 리스트 창이다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오디오 추가 버튼이다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3968"/>
            <a:ext cx="8096250" cy="4013963"/>
          </a:xfr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100370" y="22800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</a:t>
            </a:r>
            <a:endParaRPr lang="en-US" sz="13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745480" y="2164080"/>
            <a:ext cx="2512772" cy="43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25591"/>
            <a:ext cx="5090160" cy="3574681"/>
          </a:xfrm>
          <a:prstGeom prst="rect">
            <a:avLst/>
          </a:prstGeom>
        </p:spPr>
      </p:pic>
      <p:sp>
        <p:nvSpPr>
          <p:cNvPr id="9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967560" y="302941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7173107" y="31385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042518" y="34748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4887913" y="56400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86" y="3265254"/>
            <a:ext cx="687780" cy="53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15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- 10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멤버 추가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모임의 이름과 모임의 명수가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해당 이미지를 클릭 시 해당 멤버에 대한 선물 버튼이 나오고 선물 버튼 클릭 시 선물하기 창이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멤버 초대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멤버 초대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로 초대하기 버튼과 전화번호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이메일로</a:t>
            </a:r>
            <a:r>
              <a:rPr lang="ko-KR" altLang="en-US" dirty="0" smtClean="0"/>
              <a:t> 초대하기 버튼이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8. URL</a:t>
            </a:r>
            <a:r>
              <a:rPr lang="ko-KR" altLang="en-US" dirty="0" smtClean="0"/>
              <a:t>로 초대하기 멤버 초대 창이다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모임이름</a:t>
            </a:r>
            <a:r>
              <a:rPr lang="en-US" altLang="ko-KR" dirty="0" smtClean="0"/>
              <a:t>, URL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복사 버튼</a:t>
            </a:r>
            <a:r>
              <a:rPr lang="en-US" altLang="ko-KR" dirty="0" smtClean="0"/>
              <a:t>, SNS </a:t>
            </a:r>
            <a:r>
              <a:rPr lang="ko-KR" altLang="en-US" dirty="0" smtClean="0"/>
              <a:t>리스트가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9. </a:t>
            </a:r>
            <a:r>
              <a:rPr lang="ko-KR" altLang="en-US" dirty="0" smtClean="0"/>
              <a:t>전화번호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이메일로</a:t>
            </a:r>
            <a:r>
              <a:rPr lang="ko-KR" altLang="en-US" dirty="0"/>
              <a:t> </a:t>
            </a:r>
            <a:r>
              <a:rPr lang="ko-KR" altLang="en-US" dirty="0" smtClean="0"/>
              <a:t>초대하기 멤버 초대 창이다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모임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초대 멤버 </a:t>
            </a:r>
            <a:r>
              <a:rPr lang="ko-KR" altLang="en-US" dirty="0" err="1" smtClean="0"/>
              <a:t>입력창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확인 취소 버튼이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3968"/>
            <a:ext cx="8096250" cy="4013963"/>
          </a:xfrm>
        </p:spPr>
      </p:pic>
      <p:sp>
        <p:nvSpPr>
          <p:cNvPr id="13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308147" y="226285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58" y="2420741"/>
            <a:ext cx="1511062" cy="1532572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6441994" y="2212959"/>
            <a:ext cx="2024035" cy="207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490440" y="237678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490440" y="274244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843602" y="355769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7</a:t>
            </a:r>
            <a:endParaRPr lang="en-US" sz="1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45" y="2483914"/>
            <a:ext cx="1548881" cy="16453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4" y="1500290"/>
            <a:ext cx="2453570" cy="374989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H="1">
            <a:off x="5123858" y="2954319"/>
            <a:ext cx="873224" cy="23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3236532" y="3187027"/>
            <a:ext cx="984544" cy="686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17" y="4481627"/>
            <a:ext cx="1979809" cy="15016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65" y="4481627"/>
            <a:ext cx="1826892" cy="1501635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endCxn id="23" idx="0"/>
          </p:cNvCxnSpPr>
          <p:nvPr/>
        </p:nvCxnSpPr>
        <p:spPr>
          <a:xfrm flipH="1">
            <a:off x="5648322" y="3764280"/>
            <a:ext cx="793672" cy="71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24" idx="0"/>
          </p:cNvCxnSpPr>
          <p:nvPr/>
        </p:nvCxnSpPr>
        <p:spPr>
          <a:xfrm>
            <a:off x="6553200" y="3829495"/>
            <a:ext cx="1271411" cy="652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4488232" y="441292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678325" y="441292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0771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로그인 페이지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아이디 입력 창이다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비밀번호 </a:t>
            </a:r>
            <a:r>
              <a:rPr lang="ko-KR" altLang="en-US" dirty="0" err="1" smtClean="0"/>
              <a:t>입력창이다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로그인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로그인 상태유지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IP</a:t>
            </a:r>
            <a:r>
              <a:rPr lang="ko-KR" altLang="en-US" dirty="0" smtClean="0"/>
              <a:t>보안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버튼이다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일회용 로그인 페이지로 넘어가는 버튼이다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05913"/>
            <a:ext cx="8096250" cy="3970073"/>
          </a:xfrm>
        </p:spPr>
      </p:pic>
      <p:sp>
        <p:nvSpPr>
          <p:cNvPr id="14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621515" y="236213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3600390" y="31081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3600390" y="276715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3600390" y="34748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5D9287C9-ED67-43BB-8083-25F91E1FA122}"/>
              </a:ext>
            </a:extLst>
          </p:cNvPr>
          <p:cNvSpPr/>
          <p:nvPr/>
        </p:nvSpPr>
        <p:spPr>
          <a:xfrm>
            <a:off x="4730031" y="342393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5D9287C9-ED67-43BB-8083-25F91E1FA122}"/>
              </a:ext>
            </a:extLst>
          </p:cNvPr>
          <p:cNvSpPr/>
          <p:nvPr/>
        </p:nvSpPr>
        <p:spPr>
          <a:xfrm>
            <a:off x="5449697" y="358181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087509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모임 환경 설정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모임 나가기 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모임 이미지 설정 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모임 이름 편집 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버튼이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모임 이미지 설정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버튼 클릭 시 이미지 선택 창이 나타난다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모임 나가기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모임 나가기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모임 나가기에 대한 재 </a:t>
            </a:r>
            <a:r>
              <a:rPr lang="ko-KR" altLang="en-US" dirty="0" err="1" smtClean="0"/>
              <a:t>확인창이</a:t>
            </a:r>
            <a:r>
              <a:rPr lang="ko-KR" altLang="en-US" dirty="0" smtClean="0"/>
              <a:t> 나타나고 내용을 확인했는지에 대한 체크 박스와 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아니오 버튼이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8. </a:t>
            </a:r>
            <a:r>
              <a:rPr lang="ko-KR" altLang="en-US" dirty="0" smtClean="0"/>
              <a:t>모임 이름에 대한 편집 창이다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3621"/>
            <a:ext cx="8096250" cy="4013963"/>
          </a:xfrm>
        </p:spPr>
      </p:pic>
      <p:sp>
        <p:nvSpPr>
          <p:cNvPr id="15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556638" y="22053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06" y="2689860"/>
            <a:ext cx="2361334" cy="230886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15" idx="2"/>
            <a:endCxn id="6" idx="0"/>
          </p:cNvCxnSpPr>
          <p:nvPr/>
        </p:nvCxnSpPr>
        <p:spPr>
          <a:xfrm flipH="1">
            <a:off x="7254673" y="2363221"/>
            <a:ext cx="1301965" cy="326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47" y="1918072"/>
            <a:ext cx="4381500" cy="2024930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endCxn id="11" idx="3"/>
          </p:cNvCxnSpPr>
          <p:nvPr/>
        </p:nvCxnSpPr>
        <p:spPr>
          <a:xfrm flipH="1" flipV="1">
            <a:off x="5647647" y="2930537"/>
            <a:ext cx="1347990" cy="567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696367" y="305617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7634492" y="295369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781917" y="410954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8</a:t>
            </a:r>
            <a:endParaRPr lang="en-US" sz="13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76" y="4278166"/>
            <a:ext cx="1676481" cy="1436412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endCxn id="19" idx="0"/>
          </p:cNvCxnSpPr>
          <p:nvPr/>
        </p:nvCxnSpPr>
        <p:spPr>
          <a:xfrm flipH="1">
            <a:off x="5002917" y="3208620"/>
            <a:ext cx="3024408" cy="106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37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모임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등록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글에 대한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입력 창과 전송 버튼이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2347"/>
            <a:ext cx="8096250" cy="3997205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429774" y="413183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45537" y="4379865"/>
            <a:ext cx="2722996" cy="234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5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 err="1"/>
              <a:t>댓글</a:t>
            </a:r>
            <a:r>
              <a:rPr lang="ko-KR" altLang="en-US" dirty="0"/>
              <a:t>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해당 글에 대한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등록 완료 화면이다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78587"/>
            <a:ext cx="8096250" cy="4024725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429774" y="413183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45537" y="4379865"/>
            <a:ext cx="2722996" cy="234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1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 err="1"/>
              <a:t>댓글</a:t>
            </a:r>
            <a:r>
              <a:rPr lang="ko-KR" altLang="en-US" dirty="0"/>
              <a:t>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해당 글에 대한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삭제 버튼이다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72228"/>
            <a:ext cx="8096250" cy="4037443"/>
          </a:xfrm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773745" y="488291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089509" y="5040801"/>
            <a:ext cx="395958" cy="315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04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 err="1"/>
              <a:t>댓글</a:t>
            </a:r>
            <a:r>
              <a:rPr lang="ko-KR" altLang="en-US" dirty="0"/>
              <a:t>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삭제 버튼을 클릭하면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삭제 </a:t>
            </a:r>
            <a:r>
              <a:rPr lang="ko-KR" altLang="en-US" dirty="0" err="1" smtClean="0"/>
              <a:t>알림창이</a:t>
            </a:r>
            <a:r>
              <a:rPr lang="ko-KR" altLang="en-US" dirty="0" smtClean="0"/>
              <a:t> 나타나고 예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아니오 버튼이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6498"/>
            <a:ext cx="8096250" cy="3988904"/>
          </a:xfrm>
        </p:spPr>
      </p:pic>
    </p:spTree>
    <p:extLst>
      <p:ext uri="{BB962C8B-B14F-4D97-AF65-F5344CB8AC3E}">
        <p14:creationId xmlns:p14="http://schemas.microsoft.com/office/powerpoint/2010/main" val="2674280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 smtClean="0"/>
              <a:t>글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함께 보기 글의 편집 리스트이다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메시지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pc</a:t>
            </a:r>
            <a:r>
              <a:rPr lang="ko-KR" altLang="en-US" dirty="0" smtClean="0"/>
              <a:t>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모임에 </a:t>
            </a:r>
            <a:r>
              <a:rPr lang="ko-KR" altLang="en-US" dirty="0" err="1" smtClean="0"/>
              <a:t>함께보기</a:t>
            </a:r>
            <a:r>
              <a:rPr lang="ko-KR" altLang="en-US" dirty="0" smtClean="0"/>
              <a:t> 버튼이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1248"/>
            <a:ext cx="8096250" cy="3999403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378309" y="32731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43631" y="3312631"/>
            <a:ext cx="640236" cy="658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23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/>
              <a:t>글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메시지 수정 버튼을 클릭하면 해당 글에 대해 메시지를 수정할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2374"/>
            <a:ext cx="8096250" cy="3997151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421267" y="33831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37031" y="3631230"/>
            <a:ext cx="2697636" cy="381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81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/>
              <a:t>글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삭제 버튼을 클릭하면 해당 글 삭제 알림 창이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6529"/>
            <a:ext cx="8096250" cy="3988842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848912" y="31038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214233" y="3143298"/>
            <a:ext cx="1314499" cy="1259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75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/>
              <a:t>글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PC</a:t>
            </a:r>
            <a:r>
              <a:rPr lang="ko-KR" altLang="en-US" dirty="0" smtClean="0"/>
              <a:t>로 저장 버튼을 클릭하면 해당 글의 파일들이 다운로드 완료된다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4498"/>
            <a:ext cx="8096250" cy="3992903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24024" y="540293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39788" y="5601134"/>
            <a:ext cx="955145" cy="186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33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/>
              <a:t>글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다른 모임 함께 버튼을 클릭하면 다른 모임과 공유 가능하다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06036"/>
            <a:ext cx="8096250" cy="3969828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436557" y="27020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52321" y="2900267"/>
            <a:ext cx="2233612" cy="2018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1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로그인 상태 유지 버튼을 클릭하면</a:t>
            </a:r>
            <a:r>
              <a:rPr lang="en-US" altLang="ko-KR" dirty="0"/>
              <a:t> </a:t>
            </a:r>
            <a:r>
              <a:rPr lang="ko-KR" altLang="en-US" dirty="0" smtClean="0"/>
              <a:t>설명 창과 도움말보기 버튼이 나타난다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02843"/>
            <a:ext cx="8096250" cy="3976214"/>
          </a:xfrm>
        </p:spPr>
      </p:pic>
      <p:sp>
        <p:nvSpPr>
          <p:cNvPr id="14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545315" y="33323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35342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/>
              <a:t>글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등록 완료를 하면 해당 모임에 파일이 등록되었다는 알림 창이 뜨고 해당 모임 가기 버튼이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87443"/>
            <a:ext cx="8096250" cy="3807014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926036" y="31187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241800" y="3276599"/>
            <a:ext cx="1303868" cy="1007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87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/>
              <a:t>글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파일을 추가한 다른 모임폴더를 가면 해당 사진들이 추가 되어있는 것을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07073"/>
            <a:ext cx="8096250" cy="3967754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24024" y="30933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39788" y="3251200"/>
            <a:ext cx="1022879" cy="321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93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 smtClean="0"/>
              <a:t>우측 상단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우측 상단의 최근 올린 사진에 대한 정보가 요약되어 나타난다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요약과</a:t>
            </a:r>
            <a:r>
              <a:rPr lang="en-US" altLang="ko-KR" dirty="0"/>
              <a:t> </a:t>
            </a:r>
            <a:r>
              <a:rPr lang="ko-KR" altLang="en-US" dirty="0" smtClean="0"/>
              <a:t>함께 보기 버튼이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0940"/>
            <a:ext cx="8096250" cy="3800020"/>
          </a:xfrm>
        </p:spPr>
      </p:pic>
      <p:sp>
        <p:nvSpPr>
          <p:cNvPr id="7" name="직사각형 6"/>
          <p:cNvSpPr/>
          <p:nvPr/>
        </p:nvSpPr>
        <p:spPr>
          <a:xfrm>
            <a:off x="6529776" y="2517734"/>
            <a:ext cx="1090224" cy="1038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214012" y="22889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42994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사진 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개의 요약된 사진을 클릭하면 최근 올린 사진에 대한 모든 </a:t>
            </a:r>
            <a:r>
              <a:rPr lang="ko-KR" altLang="en-US" smtClean="0"/>
              <a:t>리스트가 나타난다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3325"/>
            <a:ext cx="8096250" cy="3795250"/>
          </a:xfrm>
        </p:spPr>
      </p:pic>
      <p:sp>
        <p:nvSpPr>
          <p:cNvPr id="7" name="직사각형 6"/>
          <p:cNvSpPr/>
          <p:nvPr/>
        </p:nvSpPr>
        <p:spPr>
          <a:xfrm>
            <a:off x="1967972" y="2586238"/>
            <a:ext cx="6968066" cy="3102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652208" y="235748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90542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 페이지 </a:t>
            </a:r>
            <a:r>
              <a:rPr lang="en-US" altLang="ko-KR" dirty="0"/>
              <a:t>– </a:t>
            </a:r>
            <a:r>
              <a:rPr lang="ko-KR" altLang="en-US" dirty="0"/>
              <a:t>우측 상단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함께 보기 버튼을 클릭하면 글 입력 창에 최근 사진 리스트가 모두 등록된다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89075"/>
            <a:ext cx="8096250" cy="3803750"/>
          </a:xfrm>
        </p:spPr>
      </p:pic>
      <p:sp>
        <p:nvSpPr>
          <p:cNvPr id="7" name="직사각형 6"/>
          <p:cNvSpPr/>
          <p:nvPr/>
        </p:nvSpPr>
        <p:spPr>
          <a:xfrm>
            <a:off x="3744242" y="2701454"/>
            <a:ext cx="2758157" cy="1413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428479" y="24583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21985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메인 페이지의 회원정보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이용권 구매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선물 버튼이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906917"/>
            <a:ext cx="8096250" cy="3768066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D74652C9-FF77-46C4-A132-649E946C3ADE}"/>
              </a:ext>
            </a:extLst>
          </p:cNvPr>
          <p:cNvSpPr/>
          <p:nvPr/>
        </p:nvSpPr>
        <p:spPr>
          <a:xfrm>
            <a:off x="681906" y="206991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930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정보 수정 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회원 정보 수정 페이지이다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00728"/>
            <a:ext cx="8096250" cy="3980444"/>
          </a:xfrm>
        </p:spPr>
      </p:pic>
    </p:spTree>
    <p:extLst>
      <p:ext uri="{BB962C8B-B14F-4D97-AF65-F5344CB8AC3E}">
        <p14:creationId xmlns:p14="http://schemas.microsoft.com/office/powerpoint/2010/main" val="32908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클라우드 환경설정화면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400" dirty="0"/>
              <a:t>현재 회원이 사용가능한 데이터를 보여주는 화면이다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그래프와 정수형의 </a:t>
            </a:r>
            <a:r>
              <a:rPr lang="en-US" altLang="ko-KR" sz="1400" dirty="0"/>
              <a:t>%</a:t>
            </a:r>
            <a:r>
              <a:rPr lang="ko-KR" altLang="en-US" sz="1400" dirty="0"/>
              <a:t>로 나타난다</a:t>
            </a:r>
            <a:endParaRPr lang="en-US" altLang="ko-KR" sz="1400" dirty="0"/>
          </a:p>
          <a:p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파일별</a:t>
            </a:r>
            <a:r>
              <a:rPr lang="ko-KR" altLang="en-US" sz="1400" dirty="0"/>
              <a:t> 보기 화면으로 이동한다</a:t>
            </a:r>
            <a:endParaRPr lang="en-US" altLang="ko-KR" sz="1400" dirty="0"/>
          </a:p>
          <a:p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폴더별</a:t>
            </a:r>
            <a:r>
              <a:rPr lang="ko-KR" altLang="en-US" sz="1400" dirty="0"/>
              <a:t> 보기 화면으로 이동한다</a:t>
            </a:r>
            <a:endParaRPr lang="en-US" altLang="ko-KR" sz="1400" dirty="0"/>
          </a:p>
          <a:p>
            <a:r>
              <a:rPr lang="ko-KR" altLang="en-US" sz="1400" dirty="0"/>
              <a:t>사용 중인 데이터의 유형을 조회할 수 있다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사용중인 데이터의 양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클라우드에서 사용중인 데이터의 양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폴더 및 파일에서 사용중인 데이터의 양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본문 검색 </a:t>
            </a:r>
            <a:r>
              <a:rPr lang="ko-KR" altLang="en-US" sz="1400" dirty="0" err="1"/>
              <a:t>샌인에서</a:t>
            </a:r>
            <a:r>
              <a:rPr lang="ko-KR" altLang="en-US" sz="1400" dirty="0"/>
              <a:t> 사용중인 </a:t>
            </a:r>
            <a:r>
              <a:rPr lang="ko-KR" altLang="en-US" sz="1400" dirty="0" err="1"/>
              <a:t>데이터의양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휴지통에서 사용중인 데이터의 양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사용 가능한 데이터의 양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344281"/>
            <a:ext cx="8096250" cy="4893337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2BC9D03-5C01-4580-8D12-5641C4EB2732}"/>
              </a:ext>
            </a:extLst>
          </p:cNvPr>
          <p:cNvSpPr/>
          <p:nvPr/>
        </p:nvSpPr>
        <p:spPr>
          <a:xfrm>
            <a:off x="3316591" y="182639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4713F397-30D3-406C-8DE6-87AED1FB5E0B}"/>
              </a:ext>
            </a:extLst>
          </p:cNvPr>
          <p:cNvSpPr/>
          <p:nvPr/>
        </p:nvSpPr>
        <p:spPr>
          <a:xfrm>
            <a:off x="3914515" y="176613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699C525-52B7-450E-8C4B-70515FD4339E}"/>
              </a:ext>
            </a:extLst>
          </p:cNvPr>
          <p:cNvSpPr/>
          <p:nvPr/>
        </p:nvSpPr>
        <p:spPr>
          <a:xfrm>
            <a:off x="4522513" y="176613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B90D97C-53C1-4B60-BD83-462F8692D412}"/>
              </a:ext>
            </a:extLst>
          </p:cNvPr>
          <p:cNvSpPr/>
          <p:nvPr/>
        </p:nvSpPr>
        <p:spPr>
          <a:xfrm>
            <a:off x="5567616" y="217841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79943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클라우드 환경설정화면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000" dirty="0"/>
              <a:t>휴지통 자동 삭제 기간을 설정 </a:t>
            </a:r>
            <a:r>
              <a:rPr lang="ko-KR" altLang="en-US" sz="1000" dirty="0" err="1"/>
              <a:t>할수</a:t>
            </a:r>
            <a:r>
              <a:rPr lang="ko-KR" altLang="en-US" sz="1000" dirty="0"/>
              <a:t> 있다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자동삭제 안함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5</a:t>
            </a:r>
            <a:r>
              <a:rPr lang="ko-KR" altLang="en-US" sz="1000" dirty="0"/>
              <a:t>일</a:t>
            </a:r>
            <a:r>
              <a:rPr lang="en-US" altLang="ko-KR" sz="1000" dirty="0"/>
              <a:t>/15</a:t>
            </a:r>
            <a:r>
              <a:rPr lang="ko-KR" altLang="en-US" sz="1000" dirty="0"/>
              <a:t>일</a:t>
            </a:r>
            <a:r>
              <a:rPr lang="en-US" altLang="ko-KR" sz="1000" dirty="0"/>
              <a:t>/30</a:t>
            </a:r>
            <a:r>
              <a:rPr lang="ko-KR" altLang="en-US" sz="1000" dirty="0"/>
              <a:t>일</a:t>
            </a:r>
            <a:r>
              <a:rPr lang="en-US" altLang="ko-KR" sz="1000" dirty="0"/>
              <a:t>/50</a:t>
            </a:r>
            <a:r>
              <a:rPr lang="ko-KR" altLang="en-US" sz="1000" dirty="0"/>
              <a:t>일 기준으로 영구 삭제 기준을 적용할 수 있다</a:t>
            </a:r>
            <a:endParaRPr lang="en-US" altLang="ko-KR" sz="1000" dirty="0"/>
          </a:p>
          <a:p>
            <a:r>
              <a:rPr lang="ko-KR" altLang="en-US" sz="1000" dirty="0"/>
              <a:t>닫기 버튼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 err="1"/>
              <a:t>클릭시</a:t>
            </a:r>
            <a:r>
              <a:rPr lang="ko-KR" altLang="en-US" sz="1000" dirty="0"/>
              <a:t> 네이버 클라우드 환경설정 화면이 사라진다</a:t>
            </a:r>
            <a:endParaRPr lang="en-US" altLang="ko-KR" sz="1000" dirty="0"/>
          </a:p>
          <a:p>
            <a:r>
              <a:rPr lang="ko-KR" altLang="en-US" sz="1000" dirty="0"/>
              <a:t>휴면 알림 버튼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 err="1"/>
              <a:t>클릭시</a:t>
            </a:r>
            <a:r>
              <a:rPr lang="ko-KR" altLang="en-US" sz="1000" dirty="0"/>
              <a:t> 휴면 </a:t>
            </a:r>
            <a:r>
              <a:rPr lang="ko-KR" altLang="en-US" sz="1000" dirty="0" err="1"/>
              <a:t>알림화면으로</a:t>
            </a:r>
            <a:r>
              <a:rPr lang="ko-KR" altLang="en-US" sz="1000" dirty="0"/>
              <a:t> 이동한다</a:t>
            </a:r>
            <a:endParaRPr lang="en-US" altLang="ko-KR" sz="1000" dirty="0"/>
          </a:p>
          <a:p>
            <a:r>
              <a:rPr lang="ko-KR" altLang="en-US" sz="1000" dirty="0"/>
              <a:t>아이디 이전 버튼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 err="1"/>
              <a:t>클릭시</a:t>
            </a:r>
            <a:r>
              <a:rPr lang="ko-KR" altLang="en-US" sz="1000" dirty="0"/>
              <a:t> 아이디 이전 화면으로 이동한다</a:t>
            </a:r>
            <a:endParaRPr lang="en-US" altLang="ko-KR" sz="1000" dirty="0"/>
          </a:p>
          <a:p>
            <a:r>
              <a:rPr lang="ko-KR" altLang="en-US" sz="1000" dirty="0"/>
              <a:t>탐색기 로그인 버튼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 err="1"/>
              <a:t>클릭시</a:t>
            </a:r>
            <a:r>
              <a:rPr lang="ko-KR" altLang="en-US" sz="1000" dirty="0"/>
              <a:t> 탐색기 로그인 화면으로 이동한다</a:t>
            </a:r>
            <a:endParaRPr lang="en-US" altLang="ko-KR" sz="1000" dirty="0"/>
          </a:p>
          <a:p>
            <a:r>
              <a:rPr lang="ko-KR" altLang="en-US" sz="1000" dirty="0"/>
              <a:t>폴더 공유 버튼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 err="1"/>
              <a:t>클릭시</a:t>
            </a:r>
            <a:r>
              <a:rPr lang="ko-KR" altLang="en-US" sz="1000" dirty="0"/>
              <a:t> 폴더 공유 화면으로 이동한다</a:t>
            </a:r>
            <a:endParaRPr lang="en-US" altLang="ko-KR" sz="1000" dirty="0"/>
          </a:p>
          <a:p>
            <a:r>
              <a:rPr lang="ko-KR" altLang="en-US" sz="1000" dirty="0"/>
              <a:t>기본 화면 버튼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 err="1"/>
              <a:t>클릭시</a:t>
            </a:r>
            <a:r>
              <a:rPr lang="ko-KR" altLang="en-US" sz="1000" dirty="0"/>
              <a:t> 기본 화면 설정으로 이동한다</a:t>
            </a:r>
            <a:endParaRPr lang="en-US" altLang="ko-KR" sz="1000" dirty="0"/>
          </a:p>
          <a:p>
            <a:r>
              <a:rPr lang="ko-KR" altLang="en-US" sz="1000" dirty="0"/>
              <a:t>문서 뷰어 버튼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 err="1"/>
              <a:t>클릭시</a:t>
            </a:r>
            <a:r>
              <a:rPr lang="ko-KR" altLang="en-US" sz="1000" dirty="0"/>
              <a:t> 문서 뷰어 화면으로 이동한다</a:t>
            </a:r>
            <a:endParaRPr lang="en-US" altLang="ko-KR" sz="1000" dirty="0"/>
          </a:p>
          <a:p>
            <a:r>
              <a:rPr lang="ko-KR" altLang="en-US" sz="1000" dirty="0"/>
              <a:t>본문 검색 버튼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 err="1"/>
              <a:t>클릭시</a:t>
            </a:r>
            <a:r>
              <a:rPr lang="ko-KR" altLang="en-US" sz="1000" dirty="0"/>
              <a:t> 본문 검색 화면으로 이동한다</a:t>
            </a:r>
            <a:endParaRPr lang="en-US" altLang="ko-KR" sz="1000" dirty="0"/>
          </a:p>
          <a:p>
            <a:pPr marL="0" indent="0">
              <a:buNone/>
            </a:pPr>
            <a:endParaRPr lang="en-US" altLang="ko-KR" sz="11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344281"/>
            <a:ext cx="8096250" cy="4893337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2BC9D03-5C01-4580-8D12-5641C4EB2732}"/>
              </a:ext>
            </a:extLst>
          </p:cNvPr>
          <p:cNvSpPr/>
          <p:nvPr/>
        </p:nvSpPr>
        <p:spPr>
          <a:xfrm>
            <a:off x="3956382" y="368611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4713F397-30D3-406C-8DE6-87AED1FB5E0B}"/>
              </a:ext>
            </a:extLst>
          </p:cNvPr>
          <p:cNvSpPr/>
          <p:nvPr/>
        </p:nvSpPr>
        <p:spPr>
          <a:xfrm>
            <a:off x="4730031" y="471067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A699C525-52B7-450E-8C4B-70515FD4339E}"/>
              </a:ext>
            </a:extLst>
          </p:cNvPr>
          <p:cNvSpPr/>
          <p:nvPr/>
        </p:nvSpPr>
        <p:spPr>
          <a:xfrm>
            <a:off x="2274263" y="202053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B90D97C-53C1-4B60-BD83-462F8692D412}"/>
              </a:ext>
            </a:extLst>
          </p:cNvPr>
          <p:cNvSpPr/>
          <p:nvPr/>
        </p:nvSpPr>
        <p:spPr>
          <a:xfrm>
            <a:off x="2274263" y="233630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FF855258-D22B-462D-B1D5-2314599275A6}"/>
              </a:ext>
            </a:extLst>
          </p:cNvPr>
          <p:cNvSpPr/>
          <p:nvPr/>
        </p:nvSpPr>
        <p:spPr>
          <a:xfrm>
            <a:off x="2199305" y="26345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AE933532-8841-4651-B3BB-9C13DB65D638}"/>
              </a:ext>
            </a:extLst>
          </p:cNvPr>
          <p:cNvSpPr/>
          <p:nvPr/>
        </p:nvSpPr>
        <p:spPr>
          <a:xfrm>
            <a:off x="2968016" y="26345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1CF03B66-07FA-4197-A96C-B502887BD491}"/>
              </a:ext>
            </a:extLst>
          </p:cNvPr>
          <p:cNvSpPr/>
          <p:nvPr/>
        </p:nvSpPr>
        <p:spPr>
          <a:xfrm>
            <a:off x="3005495" y="288321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BA720D9F-E28E-477D-80F2-EA79335B8D1C}"/>
              </a:ext>
            </a:extLst>
          </p:cNvPr>
          <p:cNvSpPr/>
          <p:nvPr/>
        </p:nvSpPr>
        <p:spPr>
          <a:xfrm>
            <a:off x="3042974" y="31132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B6FA5288-FF8D-452E-855F-33148755C5FC}"/>
              </a:ext>
            </a:extLst>
          </p:cNvPr>
          <p:cNvSpPr/>
          <p:nvPr/>
        </p:nvSpPr>
        <p:spPr>
          <a:xfrm>
            <a:off x="3080453" y="33703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53659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파일별</a:t>
            </a:r>
            <a:r>
              <a:rPr lang="ko-KR" altLang="en-US" dirty="0"/>
              <a:t> 보기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/>
              <a:t>파일별</a:t>
            </a:r>
            <a:r>
              <a:rPr lang="ko-KR" altLang="en-US" dirty="0"/>
              <a:t> 보기 화면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600" dirty="0"/>
              <a:t>존재하는 데이터를 종류유형</a:t>
            </a:r>
            <a:r>
              <a:rPr lang="en-US" altLang="ko-KR" sz="1600" dirty="0"/>
              <a:t>/</a:t>
            </a:r>
            <a:r>
              <a:rPr lang="ko-KR" altLang="en-US" sz="1600" dirty="0"/>
              <a:t>데이터의 양 </a:t>
            </a:r>
            <a:r>
              <a:rPr lang="en-US" altLang="ko-KR" sz="1600" dirty="0"/>
              <a:t>/</a:t>
            </a:r>
            <a:r>
              <a:rPr lang="ko-KR" altLang="en-US" sz="1600" dirty="0"/>
              <a:t>파일 개수별로 볼 수 있다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문서별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사진별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동영상별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음악별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압축파일별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기타</a:t>
            </a:r>
            <a:endParaRPr lang="en-US" altLang="ko-KR" sz="1600" dirty="0"/>
          </a:p>
          <a:p>
            <a:r>
              <a:rPr lang="ko-KR" altLang="en-US" dirty="0"/>
              <a:t>존재하는 데이터의 유형을 원형그래프의 형태로 보여준다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09" y="873125"/>
            <a:ext cx="7230008" cy="5835650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5731EE6F-B751-49E2-AD34-11AC561697BA}"/>
              </a:ext>
            </a:extLst>
          </p:cNvPr>
          <p:cNvSpPr/>
          <p:nvPr/>
        </p:nvSpPr>
        <p:spPr>
          <a:xfrm>
            <a:off x="4996617" y="200831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771C07E-A14E-409A-B7B8-D424AEB6407F}"/>
              </a:ext>
            </a:extLst>
          </p:cNvPr>
          <p:cNvSpPr/>
          <p:nvPr/>
        </p:nvSpPr>
        <p:spPr>
          <a:xfrm>
            <a:off x="3253105" y="216619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3877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도움말 보기 버튼 클릭 시 도움말과 관련된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02843"/>
            <a:ext cx="8096250" cy="3976214"/>
          </a:xfrm>
        </p:spPr>
      </p:pic>
      <p:sp>
        <p:nvSpPr>
          <p:cNvPr id="13" name="직사각형 12"/>
          <p:cNvSpPr/>
          <p:nvPr/>
        </p:nvSpPr>
        <p:spPr>
          <a:xfrm>
            <a:off x="4887913" y="3550668"/>
            <a:ext cx="344487" cy="21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4572149" y="350128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47615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폴더별</a:t>
            </a:r>
            <a:r>
              <a:rPr lang="ko-KR" altLang="en-US" dirty="0"/>
              <a:t> 보기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존재하는 데이터를 폴더별로 조회 할 수 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폴더이름과 폴더에 존재하는 데이터 크기의 총합이 나타난다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46" y="873125"/>
            <a:ext cx="7068533" cy="5835650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AED0DF5A-A412-4BAC-9BC4-6BC8BC11238D}"/>
              </a:ext>
            </a:extLst>
          </p:cNvPr>
          <p:cNvSpPr/>
          <p:nvPr/>
        </p:nvSpPr>
        <p:spPr>
          <a:xfrm>
            <a:off x="3134261" y="206703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89780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휴면 알림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400" dirty="0"/>
              <a:t>휴면 알림 설정에 관한 설명이 나타난다</a:t>
            </a:r>
            <a:endParaRPr lang="en-US" altLang="ko-KR" sz="1400" dirty="0"/>
          </a:p>
          <a:p>
            <a:r>
              <a:rPr lang="ko-KR" altLang="en-US" sz="1400" dirty="0"/>
              <a:t>알림 메일 설정에 대한 설명이 나타난다</a:t>
            </a:r>
            <a:endParaRPr lang="en-US" altLang="ko-KR" sz="1400" dirty="0"/>
          </a:p>
          <a:p>
            <a:r>
              <a:rPr lang="ko-KR" altLang="en-US" sz="1400" dirty="0" err="1"/>
              <a:t>클릭시</a:t>
            </a:r>
            <a:r>
              <a:rPr lang="ko-KR" altLang="en-US" sz="1400" dirty="0"/>
              <a:t> 이메일 주소 확인 팝업창이 나타난다</a:t>
            </a:r>
            <a:endParaRPr lang="en-US" altLang="ko-KR" sz="1400" dirty="0"/>
          </a:p>
          <a:p>
            <a:r>
              <a:rPr lang="ko-KR" altLang="en-US" sz="1400" dirty="0"/>
              <a:t>알림을 전송할 메일 주소를 변경 </a:t>
            </a:r>
            <a:r>
              <a:rPr lang="ko-KR" altLang="en-US" sz="1400" dirty="0" err="1"/>
              <a:t>할수</a:t>
            </a:r>
            <a:r>
              <a:rPr lang="ko-KR" altLang="en-US" sz="1400" dirty="0"/>
              <a:t> 있다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이메일이 올바르지 않은 형식일 경우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200" dirty="0"/>
              <a:t>“</a:t>
            </a:r>
            <a:r>
              <a:rPr lang="ko-KR" altLang="en-US" sz="1200" dirty="0"/>
              <a:t>이메일 형식이 잘못되었습니다＂ </a:t>
            </a:r>
            <a:r>
              <a:rPr lang="ko-KR" altLang="en-US" sz="1200" dirty="0" err="1"/>
              <a:t>알림창이</a:t>
            </a:r>
            <a:r>
              <a:rPr lang="ko-KR" altLang="en-US" sz="1200" dirty="0"/>
              <a:t> 나타난다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400" dirty="0"/>
              <a:t>이메일을 입력하지 않을 경우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200" dirty="0"/>
              <a:t>“</a:t>
            </a:r>
            <a:r>
              <a:rPr lang="ko-KR" altLang="en-US" sz="1200" dirty="0"/>
              <a:t>이메일을 정확하게 입력해 주세요＂ </a:t>
            </a:r>
            <a:r>
              <a:rPr lang="ko-KR" altLang="en-US" sz="1200" dirty="0" err="1"/>
              <a:t>알림창이</a:t>
            </a:r>
            <a:r>
              <a:rPr lang="ko-KR" altLang="en-US" sz="1200" dirty="0"/>
              <a:t> 나타난다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400" dirty="0"/>
              <a:t>확인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알림 메일 주소가 변경된다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취소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변경이 취소된다</a:t>
            </a:r>
            <a:endParaRPr lang="en-US" altLang="ko-KR" sz="1400" dirty="0"/>
          </a:p>
          <a:p>
            <a:r>
              <a:rPr lang="ko-KR" altLang="en-US" sz="1400" dirty="0"/>
              <a:t>알림 </a:t>
            </a:r>
            <a:r>
              <a:rPr lang="en-US" altLang="ko-KR" sz="1400" dirty="0"/>
              <a:t>SMS </a:t>
            </a:r>
            <a:r>
              <a:rPr lang="ko-KR" altLang="en-US" sz="1400" dirty="0"/>
              <a:t>설정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알림 </a:t>
            </a:r>
            <a:r>
              <a:rPr lang="en-US" altLang="ko-KR" sz="1400" dirty="0"/>
              <a:t>SMS </a:t>
            </a:r>
            <a:r>
              <a:rPr lang="ko-KR" altLang="en-US" sz="1400" dirty="0"/>
              <a:t>설정화면이 나타난다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65" y="873125"/>
            <a:ext cx="6738695" cy="5835650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6763B703-4B3E-40FD-956C-5B266926B24A}"/>
              </a:ext>
            </a:extLst>
          </p:cNvPr>
          <p:cNvSpPr/>
          <p:nvPr/>
        </p:nvSpPr>
        <p:spPr>
          <a:xfrm>
            <a:off x="2857425" y="163080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296D007F-9E02-4CA8-B067-0E3CC08125F3}"/>
              </a:ext>
            </a:extLst>
          </p:cNvPr>
          <p:cNvSpPr/>
          <p:nvPr/>
        </p:nvSpPr>
        <p:spPr>
          <a:xfrm>
            <a:off x="2699543" y="24627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CF4E72AB-0FFF-441C-9CEA-912CDA2C77D7}"/>
              </a:ext>
            </a:extLst>
          </p:cNvPr>
          <p:cNvSpPr/>
          <p:nvPr/>
        </p:nvSpPr>
        <p:spPr>
          <a:xfrm>
            <a:off x="5687533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7F787A9-201D-4A4D-9765-4009B055D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" r="2795" b="4564"/>
          <a:stretch/>
        </p:blipFill>
        <p:spPr>
          <a:xfrm>
            <a:off x="4647500" y="422951"/>
            <a:ext cx="3506599" cy="25551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D85F752E-FCF2-4530-BB09-DABBA66CE6EE}"/>
              </a:ext>
            </a:extLst>
          </p:cNvPr>
          <p:cNvCxnSpPr>
            <a:endCxn id="4" idx="2"/>
          </p:cNvCxnSpPr>
          <p:nvPr/>
        </p:nvCxnSpPr>
        <p:spPr>
          <a:xfrm flipV="1">
            <a:off x="5226341" y="2978092"/>
            <a:ext cx="1174459" cy="450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29EF227-35E3-4196-BBC4-5B1E7CACB1F2}"/>
              </a:ext>
            </a:extLst>
          </p:cNvPr>
          <p:cNvSpPr/>
          <p:nvPr/>
        </p:nvSpPr>
        <p:spPr>
          <a:xfrm>
            <a:off x="6596763" y="43566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CEDE0D4E-CFA3-46A3-A0AA-039DB731E88E}"/>
              </a:ext>
            </a:extLst>
          </p:cNvPr>
          <p:cNvSpPr/>
          <p:nvPr/>
        </p:nvSpPr>
        <p:spPr>
          <a:xfrm>
            <a:off x="3848912" y="430132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34817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 이전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네이버 클라우드를 이전할 아이디를 설정 할 수 있다</a:t>
            </a:r>
            <a:endParaRPr lang="en-US" altLang="ko-KR" dirty="0"/>
          </a:p>
          <a:p>
            <a:r>
              <a:rPr lang="ko-KR" altLang="en-US" dirty="0"/>
              <a:t>아이디 이전에 대한 주의사항이 나타난다</a:t>
            </a:r>
            <a:endParaRPr lang="en-US" altLang="ko-KR" dirty="0"/>
          </a:p>
          <a:p>
            <a:r>
              <a:rPr lang="ko-KR" altLang="en-US" dirty="0"/>
              <a:t>아이디를 선택할 수 있는 창이다</a:t>
            </a:r>
            <a:endParaRPr lang="en-US" altLang="ko-KR" dirty="0"/>
          </a:p>
          <a:p>
            <a:r>
              <a:rPr lang="ko-KR" altLang="en-US" dirty="0" err="1"/>
              <a:t>클릭시</a:t>
            </a:r>
            <a:r>
              <a:rPr lang="ko-KR" altLang="en-US" dirty="0"/>
              <a:t> 선택된 아이디로 클라우드가 이전된다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아이디를 선택하지 않았을 시에 </a:t>
            </a:r>
            <a:r>
              <a:rPr lang="en-US" altLang="ko-KR" dirty="0"/>
              <a:t>“</a:t>
            </a:r>
            <a:r>
              <a:rPr lang="ko-KR" altLang="en-US" dirty="0"/>
              <a:t>아이디를 선택해 </a:t>
            </a:r>
            <a:r>
              <a:rPr lang="ko-KR" altLang="en-US" dirty="0" err="1"/>
              <a:t>주세요＂메시지가</a:t>
            </a:r>
            <a:r>
              <a:rPr lang="ko-KR" altLang="en-US" dirty="0"/>
              <a:t> 나타난다 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52" y="873125"/>
            <a:ext cx="6743922" cy="5835650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516857DA-4544-46E9-B3B2-D08B3EA6B318}"/>
              </a:ext>
            </a:extLst>
          </p:cNvPr>
          <p:cNvSpPr/>
          <p:nvPr/>
        </p:nvSpPr>
        <p:spPr>
          <a:xfrm>
            <a:off x="2849036" y="160564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D8AB0533-A9DE-4F11-ACC9-B6293BCB83E6}"/>
              </a:ext>
            </a:extLst>
          </p:cNvPr>
          <p:cNvSpPr/>
          <p:nvPr/>
        </p:nvSpPr>
        <p:spPr>
          <a:xfrm>
            <a:off x="2691154" y="226601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DB59F47-EEF9-417B-BB3D-502CFACC32FA}"/>
              </a:ext>
            </a:extLst>
          </p:cNvPr>
          <p:cNvSpPr/>
          <p:nvPr/>
        </p:nvSpPr>
        <p:spPr>
          <a:xfrm>
            <a:off x="5073680" y="366501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CBD05649-0096-4E00-AF93-B911D4B0A9EC}"/>
              </a:ext>
            </a:extLst>
          </p:cNvPr>
          <p:cNvSpPr/>
          <p:nvPr/>
        </p:nvSpPr>
        <p:spPr>
          <a:xfrm>
            <a:off x="4382355" y="398077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211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탐색기 로그인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네이버 클라우드 탐색기에 로그인한 컴퓨터의 </a:t>
            </a:r>
            <a:r>
              <a:rPr lang="en-US" altLang="ko-KR" dirty="0"/>
              <a:t>IP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로그인한 시각</a:t>
            </a:r>
            <a:r>
              <a:rPr lang="en-US" altLang="ko-KR" dirty="0"/>
              <a:t>(</a:t>
            </a:r>
            <a:r>
              <a:rPr lang="ko-KR" altLang="en-US" dirty="0"/>
              <a:t>년</a:t>
            </a:r>
            <a:r>
              <a:rPr lang="en-US" altLang="ko-KR" dirty="0"/>
              <a:t>,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ko-KR" altLang="en-US" dirty="0"/>
              <a:t>분</a:t>
            </a:r>
            <a:r>
              <a:rPr lang="en-US" altLang="ko-KR" dirty="0"/>
              <a:t>,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r>
              <a:rPr lang="ko-KR" altLang="en-US" dirty="0"/>
              <a:t>가 나타난다</a:t>
            </a:r>
            <a:endParaRPr lang="en-US" altLang="ko-KR" dirty="0"/>
          </a:p>
          <a:p>
            <a:r>
              <a:rPr lang="ko-KR" altLang="en-US" dirty="0"/>
              <a:t>로그아웃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탐색기가 로그아웃 된다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1" y="873125"/>
            <a:ext cx="6707262" cy="5835650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E3D5DA02-1487-4A25-B68F-CE97B4CB8AC4}"/>
              </a:ext>
            </a:extLst>
          </p:cNvPr>
          <p:cNvSpPr/>
          <p:nvPr/>
        </p:nvSpPr>
        <p:spPr>
          <a:xfrm>
            <a:off x="3788603" y="19915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F0C7BD4-AF85-4A3A-8F60-4330A03303E5}"/>
              </a:ext>
            </a:extLst>
          </p:cNvPr>
          <p:cNvSpPr/>
          <p:nvPr/>
        </p:nvSpPr>
        <p:spPr>
          <a:xfrm>
            <a:off x="6358689" y="224320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4346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폴더 공유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공유 </a:t>
            </a:r>
            <a:r>
              <a:rPr lang="ko-KR" altLang="en-US" dirty="0" err="1"/>
              <a:t>자동수락</a:t>
            </a:r>
            <a:r>
              <a:rPr lang="ko-KR" altLang="en-US" dirty="0"/>
              <a:t> 사용을 설정 할 수 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사용하기</a:t>
            </a:r>
            <a:r>
              <a:rPr lang="en-US" altLang="ko-KR" dirty="0"/>
              <a:t>/ </a:t>
            </a:r>
            <a:r>
              <a:rPr lang="ko-KR" altLang="en-US" dirty="0"/>
              <a:t>사용하지 않기 중에서 선택 가능하다</a:t>
            </a:r>
            <a:endParaRPr lang="en-US" altLang="ko-KR" dirty="0"/>
          </a:p>
          <a:p>
            <a:r>
              <a:rPr lang="ko-KR" altLang="en-US" dirty="0"/>
              <a:t>적용하기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변경한 설정을 적용한다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적용 </a:t>
            </a:r>
            <a:r>
              <a:rPr lang="ko-KR" altLang="en-US" dirty="0" err="1"/>
              <a:t>완료시</a:t>
            </a:r>
            <a:r>
              <a:rPr lang="ko-KR" altLang="en-US" dirty="0"/>
              <a:t> 완료 </a:t>
            </a:r>
            <a:r>
              <a:rPr lang="ko-KR" altLang="en-US" dirty="0" err="1"/>
              <a:t>알림창이</a:t>
            </a:r>
            <a:r>
              <a:rPr lang="ko-KR" altLang="en-US" dirty="0"/>
              <a:t> 나타난다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34" y="873125"/>
            <a:ext cx="7183558" cy="5835650"/>
          </a:xfrm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xmlns="" id="{AC316666-358E-44A1-8DE5-ECCB4AA56B19}"/>
              </a:ext>
            </a:extLst>
          </p:cNvPr>
          <p:cNvSpPr/>
          <p:nvPr/>
        </p:nvSpPr>
        <p:spPr>
          <a:xfrm>
            <a:off x="4572149" y="219287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5CF73B25-377C-4BEA-B780-2EF07304FD0F}"/>
              </a:ext>
            </a:extLst>
          </p:cNvPr>
          <p:cNvSpPr/>
          <p:nvPr/>
        </p:nvSpPr>
        <p:spPr>
          <a:xfrm>
            <a:off x="5261335" y="219287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6565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화면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화면에 나타날 기본화면에 대한 설정을 할 수 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본 화면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특별한 순간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모든 사진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폴더</a:t>
            </a:r>
            <a:endParaRPr lang="en-US" altLang="ko-KR" dirty="0"/>
          </a:p>
          <a:p>
            <a:r>
              <a:rPr lang="ko-KR" altLang="en-US" dirty="0"/>
              <a:t>설정 버튼 </a:t>
            </a:r>
            <a:r>
              <a:rPr lang="ko-KR" altLang="en-US" dirty="0" err="1"/>
              <a:t>클릭시</a:t>
            </a:r>
            <a:r>
              <a:rPr lang="en-US" altLang="ko-KR" dirty="0"/>
              <a:t> </a:t>
            </a:r>
            <a:r>
              <a:rPr lang="ko-KR" altLang="en-US" dirty="0"/>
              <a:t>설정을 변경하고 변경 완료 </a:t>
            </a:r>
            <a:r>
              <a:rPr lang="ko-KR" altLang="en-US" dirty="0" err="1"/>
              <a:t>알림창이</a:t>
            </a:r>
            <a:r>
              <a:rPr lang="ko-KR" altLang="en-US" dirty="0"/>
              <a:t> 나타난다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18" y="873125"/>
            <a:ext cx="7062989" cy="5835650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6DCAEF94-0A6E-40F0-83C4-FFD473B4E572}"/>
              </a:ext>
            </a:extLst>
          </p:cNvPr>
          <p:cNvSpPr/>
          <p:nvPr/>
        </p:nvSpPr>
        <p:spPr>
          <a:xfrm>
            <a:off x="6096000" y="245293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AEA497A2-1AB2-470D-A31C-4712196AEE86}"/>
              </a:ext>
            </a:extLst>
          </p:cNvPr>
          <p:cNvSpPr/>
          <p:nvPr/>
        </p:nvSpPr>
        <p:spPr>
          <a:xfrm>
            <a:off x="4572148" y="289894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37734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뷰어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문서 뷰어 사용 여부를 설정 할 수 있다</a:t>
            </a:r>
            <a:endParaRPr lang="en-US" altLang="ko-KR" dirty="0"/>
          </a:p>
          <a:p>
            <a:r>
              <a:rPr lang="ko-KR" altLang="en-US" dirty="0" err="1"/>
              <a:t>클릭시</a:t>
            </a:r>
            <a:r>
              <a:rPr lang="ko-KR" altLang="en-US" dirty="0"/>
              <a:t> 변경한 설정이 적용된다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적용 </a:t>
            </a:r>
            <a:r>
              <a:rPr lang="ko-KR" altLang="en-US" dirty="0" err="1"/>
              <a:t>완료시</a:t>
            </a:r>
            <a:r>
              <a:rPr lang="ko-KR" altLang="en-US" dirty="0"/>
              <a:t> 설정 완료 </a:t>
            </a:r>
            <a:r>
              <a:rPr lang="ko-KR" altLang="en-US" dirty="0" err="1"/>
              <a:t>알림창이</a:t>
            </a:r>
            <a:r>
              <a:rPr lang="ko-KR" altLang="en-US" dirty="0"/>
              <a:t> 나타난다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89" y="873125"/>
            <a:ext cx="6697647" cy="5835650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457A3516-7031-4B08-8B23-305C16D03DBB}"/>
              </a:ext>
            </a:extLst>
          </p:cNvPr>
          <p:cNvSpPr/>
          <p:nvPr/>
        </p:nvSpPr>
        <p:spPr>
          <a:xfrm>
            <a:off x="5780236" y="236065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DFF07C0D-360F-4FAA-B2A1-6B1E89A28EC1}"/>
              </a:ext>
            </a:extLst>
          </p:cNvPr>
          <p:cNvSpPr/>
          <p:nvPr/>
        </p:nvSpPr>
        <p:spPr>
          <a:xfrm>
            <a:off x="4498119" y="29576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25269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본문 검색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본문 검색의 사용여부를 설정 할 수 있다</a:t>
            </a:r>
            <a:endParaRPr lang="en-US" altLang="ko-KR" dirty="0"/>
          </a:p>
          <a:p>
            <a:r>
              <a:rPr lang="ko-KR" altLang="en-US" dirty="0"/>
              <a:t>설정 버튼 </a:t>
            </a:r>
            <a:r>
              <a:rPr lang="ko-KR" altLang="en-US" dirty="0" err="1"/>
              <a:t>클릭시</a:t>
            </a:r>
            <a:r>
              <a:rPr lang="ko-KR" altLang="en-US" dirty="0"/>
              <a:t> 변경된 설정이 적용된다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적용 </a:t>
            </a:r>
            <a:r>
              <a:rPr lang="ko-KR" altLang="en-US" dirty="0" err="1"/>
              <a:t>완료시</a:t>
            </a:r>
            <a:r>
              <a:rPr lang="ko-KR" altLang="en-US" dirty="0"/>
              <a:t> 알림 메시지가 나타난다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79" y="873125"/>
            <a:ext cx="6818868" cy="5835650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9730F44B-5BD4-4B51-8578-0584B7A38C2F}"/>
              </a:ext>
            </a:extLst>
          </p:cNvPr>
          <p:cNvSpPr/>
          <p:nvPr/>
        </p:nvSpPr>
        <p:spPr>
          <a:xfrm>
            <a:off x="5377565" y="257876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894E9BE6-9AA8-48ED-9F0C-85C61E9982D1}"/>
              </a:ext>
            </a:extLst>
          </p:cNvPr>
          <p:cNvSpPr/>
          <p:nvPr/>
        </p:nvSpPr>
        <p:spPr>
          <a:xfrm>
            <a:off x="4730031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0739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함께 보기 화면</a:t>
            </a:r>
            <a:r>
              <a:rPr lang="en-US" altLang="ko-KR" dirty="0"/>
              <a:t>(</a:t>
            </a:r>
            <a:r>
              <a:rPr lang="ko-KR" altLang="en-US" dirty="0"/>
              <a:t>이야기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400" dirty="0"/>
              <a:t>이야기 탭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함께 보기 화면</a:t>
            </a:r>
            <a:r>
              <a:rPr lang="en-US" altLang="ko-KR" sz="1400" dirty="0"/>
              <a:t>(</a:t>
            </a:r>
            <a:r>
              <a:rPr lang="ko-KR" altLang="en-US" sz="1400" dirty="0"/>
              <a:t>이야기</a:t>
            </a:r>
            <a:r>
              <a:rPr lang="en-US" altLang="ko-KR" sz="1400" dirty="0"/>
              <a:t>)</a:t>
            </a:r>
            <a:r>
              <a:rPr lang="ko-KR" altLang="en-US" sz="1400" dirty="0"/>
              <a:t>으로 이동한다 </a:t>
            </a:r>
            <a:endParaRPr lang="en-US" altLang="ko-KR" sz="1400" dirty="0"/>
          </a:p>
          <a:p>
            <a:r>
              <a:rPr lang="ko-KR" altLang="en-US" sz="1400" dirty="0"/>
              <a:t>사진</a:t>
            </a:r>
            <a:r>
              <a:rPr lang="en-US" altLang="ko-KR" sz="1400" dirty="0"/>
              <a:t>/</a:t>
            </a:r>
            <a:r>
              <a:rPr lang="ko-KR" altLang="en-US" sz="1400" dirty="0"/>
              <a:t>동영상 탭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함께 보기 화면</a:t>
            </a:r>
            <a:r>
              <a:rPr lang="en-US" altLang="ko-KR" sz="1400" dirty="0"/>
              <a:t>(</a:t>
            </a:r>
            <a:r>
              <a:rPr lang="ko-KR" altLang="en-US" sz="1400" dirty="0"/>
              <a:t>사진</a:t>
            </a:r>
            <a:r>
              <a:rPr lang="en-US" altLang="ko-KR" sz="1400" dirty="0"/>
              <a:t>/</a:t>
            </a:r>
            <a:r>
              <a:rPr lang="ko-KR" altLang="en-US" sz="1400" dirty="0"/>
              <a:t>동영상</a:t>
            </a:r>
            <a:r>
              <a:rPr lang="en-US" altLang="ko-KR" sz="1400" dirty="0"/>
              <a:t>)</a:t>
            </a:r>
            <a:r>
              <a:rPr lang="ko-KR" altLang="en-US" sz="1400" dirty="0"/>
              <a:t>으로 이동한다</a:t>
            </a:r>
            <a:endParaRPr lang="en-US" altLang="ko-KR" sz="1400" dirty="0"/>
          </a:p>
          <a:p>
            <a:r>
              <a:rPr lang="ko-KR" altLang="en-US" sz="1400" dirty="0"/>
              <a:t>글 작성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글과 회원의 클라우드에 존재하는 사진</a:t>
            </a:r>
            <a:r>
              <a:rPr lang="en-US" altLang="ko-KR" sz="1400" dirty="0"/>
              <a:t>, </a:t>
            </a:r>
            <a:r>
              <a:rPr lang="ko-KR" altLang="en-US" sz="1400" dirty="0"/>
              <a:t>동영상</a:t>
            </a:r>
            <a:r>
              <a:rPr lang="en-US" altLang="ko-KR" sz="1400" dirty="0"/>
              <a:t>, </a:t>
            </a:r>
            <a:r>
              <a:rPr lang="ko-KR" altLang="en-US" sz="1400" dirty="0"/>
              <a:t>오디오 파일을 작성할 수 있다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사진</a:t>
            </a:r>
            <a:r>
              <a:rPr lang="en-US" altLang="ko-KR" sz="1400" dirty="0"/>
              <a:t>/</a:t>
            </a:r>
            <a:r>
              <a:rPr lang="ko-KR" altLang="en-US" sz="1400" dirty="0"/>
              <a:t>동영상</a:t>
            </a:r>
            <a:r>
              <a:rPr lang="en-US" altLang="ko-KR" sz="1400" dirty="0"/>
              <a:t>/</a:t>
            </a:r>
            <a:r>
              <a:rPr lang="ko-KR" altLang="en-US" sz="1400" dirty="0"/>
              <a:t>오디오 버튼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팝업창이 나타난다 </a:t>
            </a:r>
            <a:endParaRPr lang="en-US" altLang="ko-KR" sz="1400" dirty="0"/>
          </a:p>
          <a:p>
            <a:r>
              <a:rPr lang="ko-KR" altLang="en-US" sz="1400" dirty="0"/>
              <a:t>올리기 버튼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클릭시</a:t>
            </a:r>
            <a:r>
              <a:rPr lang="ko-KR" altLang="en-US" sz="1400" dirty="0"/>
              <a:t> 작성한 게시글이 등록된다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입력 내용이 없다면 작동하지 않는다</a:t>
            </a:r>
            <a:endParaRPr lang="en-US" altLang="ko-KR" sz="14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4054"/>
            <a:ext cx="8096250" cy="3793792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832F03C-35D1-44FD-9FB7-9A3EBDF36AAB}"/>
              </a:ext>
            </a:extLst>
          </p:cNvPr>
          <p:cNvSpPr/>
          <p:nvPr/>
        </p:nvSpPr>
        <p:spPr>
          <a:xfrm>
            <a:off x="4006794" y="20571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48CFFAD2-118B-4736-B0C1-70792FDDEF0E}"/>
              </a:ext>
            </a:extLst>
          </p:cNvPr>
          <p:cNvSpPr/>
          <p:nvPr/>
        </p:nvSpPr>
        <p:spPr>
          <a:xfrm>
            <a:off x="5723198" y="20571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7771D9A9-68A5-4E9F-9B11-59F4635F816D}"/>
              </a:ext>
            </a:extLst>
          </p:cNvPr>
          <p:cNvSpPr/>
          <p:nvPr/>
        </p:nvSpPr>
        <p:spPr>
          <a:xfrm>
            <a:off x="3446442" y="271144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8E02DB64-D990-42EF-ABFD-A73A19AB5060}"/>
              </a:ext>
            </a:extLst>
          </p:cNvPr>
          <p:cNvSpPr/>
          <p:nvPr/>
        </p:nvSpPr>
        <p:spPr>
          <a:xfrm>
            <a:off x="6223685" y="239660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73F1A8B-75E6-4659-8836-F0FB651B5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41" t="22689" r="28096" b="20065"/>
          <a:stretch/>
        </p:blipFill>
        <p:spPr>
          <a:xfrm>
            <a:off x="1227903" y="3190251"/>
            <a:ext cx="5068606" cy="351564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CF98848A-DAD5-4D87-8B68-84048E9A01AF}"/>
              </a:ext>
            </a:extLst>
          </p:cNvPr>
          <p:cNvCxnSpPr>
            <a:cxnSpLocks/>
          </p:cNvCxnSpPr>
          <p:nvPr/>
        </p:nvCxnSpPr>
        <p:spPr>
          <a:xfrm flipH="1">
            <a:off x="3762206" y="2869323"/>
            <a:ext cx="2333794" cy="320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39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 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사이드 바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메뉴이다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</a:t>
            </a:r>
            <a:r>
              <a:rPr lang="ko-KR" altLang="en-US" dirty="0"/>
              <a:t>입력 창이다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파일 검색 상세 설정 버튼이다</a:t>
            </a:r>
            <a:r>
              <a:rPr lang="en-US" altLang="ko-KR" dirty="0"/>
              <a:t>. </a:t>
            </a:r>
            <a:r>
              <a:rPr lang="ko-KR" altLang="en-US" dirty="0"/>
              <a:t>상세 버튼 </a:t>
            </a:r>
            <a:r>
              <a:rPr lang="ko-KR" altLang="en-US" dirty="0" err="1"/>
              <a:t>클릭시</a:t>
            </a:r>
            <a:r>
              <a:rPr lang="ko-KR" altLang="en-US" dirty="0"/>
              <a:t> 파일형식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/</a:t>
            </a:r>
            <a:r>
              <a:rPr lang="ko-KR" altLang="en-US" dirty="0"/>
              <a:t>문서</a:t>
            </a:r>
            <a:r>
              <a:rPr lang="en-US" altLang="ko-KR" dirty="0"/>
              <a:t>/</a:t>
            </a:r>
            <a:r>
              <a:rPr lang="ko-KR" altLang="en-US" dirty="0"/>
              <a:t>그림</a:t>
            </a:r>
            <a:r>
              <a:rPr lang="en-US" altLang="ko-KR" dirty="0"/>
              <a:t>/</a:t>
            </a:r>
            <a:r>
              <a:rPr lang="ko-KR" altLang="en-US" dirty="0"/>
              <a:t>동영상</a:t>
            </a:r>
            <a:r>
              <a:rPr lang="en-US" altLang="ko-KR" dirty="0"/>
              <a:t>/</a:t>
            </a:r>
            <a:r>
              <a:rPr lang="ko-KR" altLang="en-US" dirty="0"/>
              <a:t>음악</a:t>
            </a:r>
            <a:r>
              <a:rPr lang="en-US" altLang="ko-KR" dirty="0"/>
              <a:t>/</a:t>
            </a:r>
            <a:r>
              <a:rPr lang="ko-KR" altLang="en-US" dirty="0"/>
              <a:t>압축</a:t>
            </a:r>
            <a:r>
              <a:rPr lang="en-US" altLang="ko-KR" dirty="0"/>
              <a:t>) ,</a:t>
            </a:r>
            <a:r>
              <a:rPr lang="ko-KR" altLang="en-US" dirty="0"/>
              <a:t>파일 크기</a:t>
            </a:r>
            <a:r>
              <a:rPr lang="en-US" altLang="ko-KR" dirty="0"/>
              <a:t>(~1MB </a:t>
            </a:r>
            <a:r>
              <a:rPr lang="ko-KR" altLang="en-US" dirty="0"/>
              <a:t>미만</a:t>
            </a:r>
            <a:r>
              <a:rPr lang="en-US" altLang="ko-KR" dirty="0"/>
              <a:t>/1MB </a:t>
            </a:r>
            <a:r>
              <a:rPr lang="ko-KR" altLang="en-US" dirty="0"/>
              <a:t>이상</a:t>
            </a:r>
            <a:r>
              <a:rPr lang="en-US" altLang="ko-KR" dirty="0"/>
              <a:t>~10MB </a:t>
            </a:r>
            <a:r>
              <a:rPr lang="ko-KR" altLang="en-US" dirty="0"/>
              <a:t>미만</a:t>
            </a:r>
            <a:r>
              <a:rPr lang="en-US" altLang="ko-KR" dirty="0"/>
              <a:t>/10MB </a:t>
            </a:r>
            <a:r>
              <a:rPr lang="ko-KR" altLang="en-US" dirty="0"/>
              <a:t>이상</a:t>
            </a:r>
            <a:r>
              <a:rPr lang="en-US" altLang="ko-KR" dirty="0"/>
              <a:t>~100MB </a:t>
            </a:r>
            <a:r>
              <a:rPr lang="ko-KR" altLang="en-US" dirty="0"/>
              <a:t>미만</a:t>
            </a:r>
            <a:r>
              <a:rPr lang="en-US" altLang="ko-KR" dirty="0"/>
              <a:t>/ 100MB~1GB</a:t>
            </a:r>
            <a:r>
              <a:rPr lang="ko-KR" altLang="en-US" dirty="0"/>
              <a:t>미만</a:t>
            </a:r>
            <a:r>
              <a:rPr lang="en-US" altLang="ko-KR" dirty="0"/>
              <a:t>/1GB </a:t>
            </a:r>
            <a:r>
              <a:rPr lang="ko-KR" altLang="en-US" dirty="0"/>
              <a:t>이상</a:t>
            </a:r>
            <a:r>
              <a:rPr lang="en-US" altLang="ko-KR" dirty="0"/>
              <a:t>~ 4GB</a:t>
            </a:r>
            <a:r>
              <a:rPr lang="ko-KR" altLang="en-US" dirty="0"/>
              <a:t>이하</a:t>
            </a:r>
            <a:r>
              <a:rPr lang="en-US" altLang="ko-KR" dirty="0"/>
              <a:t>), </a:t>
            </a:r>
            <a:r>
              <a:rPr lang="ko-KR" altLang="en-US" dirty="0"/>
              <a:t>검색 위치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/>
              <a:t>직접 선택</a:t>
            </a:r>
            <a:r>
              <a:rPr lang="en-US" altLang="ko-KR" dirty="0"/>
              <a:t>), </a:t>
            </a:r>
            <a:r>
              <a:rPr lang="ko-KR" altLang="en-US" dirty="0"/>
              <a:t>올린 기간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, 1</a:t>
            </a:r>
            <a:r>
              <a:rPr lang="ko-KR" altLang="en-US" dirty="0"/>
              <a:t>주일</a:t>
            </a:r>
            <a:r>
              <a:rPr lang="en-US" altLang="ko-KR" dirty="0"/>
              <a:t>, 1</a:t>
            </a:r>
            <a:r>
              <a:rPr lang="ko-KR" altLang="en-US" dirty="0"/>
              <a:t>개월</a:t>
            </a:r>
            <a:r>
              <a:rPr lang="en-US" altLang="ko-KR" dirty="0"/>
              <a:t>, 3</a:t>
            </a:r>
            <a:r>
              <a:rPr lang="ko-KR" altLang="en-US" dirty="0"/>
              <a:t>개월</a:t>
            </a:r>
            <a:r>
              <a:rPr lang="en-US" altLang="ko-KR" dirty="0"/>
              <a:t>, 6</a:t>
            </a:r>
            <a:r>
              <a:rPr lang="ko-KR" altLang="en-US" dirty="0"/>
              <a:t>개월</a:t>
            </a:r>
            <a:r>
              <a:rPr lang="en-US" altLang="ko-KR" dirty="0"/>
              <a:t>, </a:t>
            </a:r>
            <a:r>
              <a:rPr lang="ko-KR" altLang="en-US" dirty="0"/>
              <a:t>직접 입력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날짜 선택창</a:t>
            </a:r>
            <a:r>
              <a:rPr lang="en-US" altLang="ko-KR" dirty="0"/>
              <a:t>, </a:t>
            </a:r>
            <a:r>
              <a:rPr lang="ko-KR" altLang="en-US" dirty="0"/>
              <a:t>검색 버튼이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직접 선택 버튼 </a:t>
            </a:r>
            <a:r>
              <a:rPr lang="ko-KR" altLang="en-US" dirty="0" err="1"/>
              <a:t>클릭시</a:t>
            </a:r>
            <a:r>
              <a:rPr lang="ko-KR" altLang="en-US" dirty="0"/>
              <a:t> 위치 선택</a:t>
            </a:r>
            <a:r>
              <a:rPr lang="en-US" altLang="ko-KR" dirty="0"/>
              <a:t>(</a:t>
            </a:r>
            <a:r>
              <a:rPr lang="ko-KR" altLang="en-US" dirty="0"/>
              <a:t>폴더 선택</a:t>
            </a:r>
            <a:r>
              <a:rPr lang="en-US" altLang="ko-KR" dirty="0"/>
              <a:t>) </a:t>
            </a:r>
            <a:r>
              <a:rPr lang="ko-KR" altLang="en-US" dirty="0"/>
              <a:t>창이 나타난다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날짜 선택 창 </a:t>
            </a:r>
            <a:r>
              <a:rPr lang="ko-KR" altLang="en-US" dirty="0" err="1"/>
              <a:t>클릭시</a:t>
            </a:r>
            <a:r>
              <a:rPr lang="ko-KR" altLang="en-US" dirty="0"/>
              <a:t> 날짜 선택 창이 나타난다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음악 파일 전체 선택 버튼이다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3367"/>
            <a:ext cx="8096250" cy="3995166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682609" y="18490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94D0FACA-468B-4ED2-8005-04B2E4D7A45C}"/>
              </a:ext>
            </a:extLst>
          </p:cNvPr>
          <p:cNvSpPr/>
          <p:nvPr/>
        </p:nvSpPr>
        <p:spPr>
          <a:xfrm>
            <a:off x="2099535" y="17933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2841194" y="17933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1629269" y="22204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76" y="2279064"/>
            <a:ext cx="4561795" cy="514350"/>
          </a:xfrm>
          <a:prstGeom prst="rect">
            <a:avLst/>
          </a:prstGeom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251934" y="207010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074643" y="271368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76" y="3292063"/>
            <a:ext cx="2182467" cy="2219854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>
            <a:off x="4984728" y="2378357"/>
            <a:ext cx="1373280" cy="91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44" y="3641879"/>
            <a:ext cx="1962150" cy="1266825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6390407" y="2931292"/>
            <a:ext cx="549275" cy="69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23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IP</a:t>
            </a:r>
            <a:r>
              <a:rPr lang="ko-KR" altLang="en-US" dirty="0" smtClean="0"/>
              <a:t>보안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활성화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비활성화가 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03108"/>
            <a:ext cx="8096250" cy="3975684"/>
          </a:xfrm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4730031" y="334888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712051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음표 모양 버튼 클릭 시 앨범 모아보기 리스트가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사람 모양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아티스트 모아보기 리스트가 나타난다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3367"/>
            <a:ext cx="8096250" cy="3995166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379468" y="192581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8063704" y="210489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77" y="2647603"/>
            <a:ext cx="1747838" cy="1143000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4" idx="0"/>
          </p:cNvCxnSpPr>
          <p:nvPr/>
        </p:nvCxnSpPr>
        <p:spPr>
          <a:xfrm flipH="1">
            <a:off x="6598996" y="2354580"/>
            <a:ext cx="1843964" cy="293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160" y="2981874"/>
            <a:ext cx="1637347" cy="1042367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endCxn id="8" idx="0"/>
          </p:cNvCxnSpPr>
          <p:nvPr/>
        </p:nvCxnSpPr>
        <p:spPr>
          <a:xfrm flipH="1">
            <a:off x="8346834" y="2374025"/>
            <a:ext cx="238529" cy="607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666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음악 모아보기 대한 리스트가 나타난다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수정한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올린 날짜가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음악 모아보기 곡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곡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크기가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3367"/>
            <a:ext cx="8096250" cy="3995166"/>
          </a:xfrm>
        </p:spPr>
      </p:pic>
      <p:sp>
        <p:nvSpPr>
          <p:cNvPr id="14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501841" y="237402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875890" y="22793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20" y="2632551"/>
            <a:ext cx="3840480" cy="612197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endCxn id="6" idx="0"/>
          </p:cNvCxnSpPr>
          <p:nvPr/>
        </p:nvCxnSpPr>
        <p:spPr>
          <a:xfrm flipH="1">
            <a:off x="5928360" y="2279317"/>
            <a:ext cx="2796540" cy="35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16" y="3894417"/>
            <a:ext cx="1777725" cy="1340348"/>
          </a:xfrm>
          <a:prstGeom prst="rect">
            <a:avLst/>
          </a:prstGeom>
        </p:spPr>
      </p:pic>
      <p:cxnSp>
        <p:nvCxnSpPr>
          <p:cNvPr id="19" name="직선 화살표 연결선 18"/>
          <p:cNvCxnSpPr>
            <a:endCxn id="17" idx="0"/>
          </p:cNvCxnSpPr>
          <p:nvPr/>
        </p:nvCxnSpPr>
        <p:spPr>
          <a:xfrm flipH="1">
            <a:off x="7612979" y="2374025"/>
            <a:ext cx="1204626" cy="152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8408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정렬 기준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중요 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수정한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올린 날짜가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중요 </a:t>
            </a:r>
            <a:r>
              <a:rPr lang="ko-KR" altLang="en-US" dirty="0" err="1" smtClean="0"/>
              <a:t>표시순</a:t>
            </a:r>
            <a:r>
              <a:rPr lang="ko-KR" altLang="en-US" dirty="0" smtClean="0"/>
              <a:t> 선택 시 중요 항목 우선이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종류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이름 우선이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이름순 </a:t>
            </a:r>
            <a:r>
              <a:rPr lang="ko-KR" altLang="en-US" dirty="0" err="1" smtClean="0"/>
              <a:t>선택시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ㄱ</a:t>
            </a:r>
            <a:r>
              <a:rPr lang="ko-KR" altLang="en-US" dirty="0" smtClean="0"/>
              <a:t> 우선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ㅎ</a:t>
            </a:r>
            <a:r>
              <a:rPr lang="ko-KR" altLang="en-US" dirty="0" smtClean="0"/>
              <a:t> 우선이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위치순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선택시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ㄱ우선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ㅎ우선이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크기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큰 파일 우선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파일 우선이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수정한 날짜순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최신 항목 우선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오래된 항목 우선이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올린 날짜순 </a:t>
            </a:r>
            <a:r>
              <a:rPr lang="ko-KR" altLang="en-US" dirty="0" err="1" smtClean="0"/>
              <a:t>선택시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오래된 항목우선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최신 항목 우선이 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3367"/>
            <a:ext cx="8096250" cy="3995166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595566" y="256995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1670524" y="225418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44" y="2569952"/>
            <a:ext cx="10191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01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각 파일에 대한 체크 박스와 중요도 선택 버튼</a:t>
            </a:r>
            <a:r>
              <a:rPr lang="en-US" altLang="ko-KR" dirty="0"/>
              <a:t> </a:t>
            </a:r>
            <a:r>
              <a:rPr lang="ko-KR" altLang="en-US" dirty="0" smtClean="0"/>
              <a:t>곡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크기가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3367"/>
            <a:ext cx="8096250" cy="3995166"/>
          </a:xfrm>
        </p:spPr>
      </p:pic>
      <p:sp>
        <p:nvSpPr>
          <p:cNvPr id="13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1594324" y="255898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35051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동영상 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동영상 미 선택 후 함께 보기 클릭 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함께 볼 동영상을 선택해주세요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알림 메시지가 나타난다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동영상 선택 후 함께 보기 클릭 시 함께 보기 할 경고 메시지와 동영상에 대한 정보가 나타나고 확인 버튼이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동영상 선택 후 편집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잘라내기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복사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이름바꾸기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속성 리스트가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이동 버튼 클릭 시 이동할 폴더에 대한 위치 선택 창이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이름 바꾸기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동영상에 대한 이름 수정이 활성화 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속성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동영상에 대한 파일정보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만든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수정한 날짜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나타난다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5585"/>
            <a:ext cx="8096250" cy="3790729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2790664" y="20941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3316444" y="202558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5367178" y="339868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5341855" y="36907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96" y="2927983"/>
            <a:ext cx="2462530" cy="224028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2225040" y="2471355"/>
            <a:ext cx="881388" cy="45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26" y="2930422"/>
            <a:ext cx="1688783" cy="1289687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endCxn id="16" idx="0"/>
          </p:cNvCxnSpPr>
          <p:nvPr/>
        </p:nvCxnSpPr>
        <p:spPr>
          <a:xfrm>
            <a:off x="3181386" y="2471355"/>
            <a:ext cx="1137332" cy="45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62" y="2762250"/>
            <a:ext cx="828675" cy="1333500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endCxn id="19" idx="1"/>
          </p:cNvCxnSpPr>
          <p:nvPr/>
        </p:nvCxnSpPr>
        <p:spPr>
          <a:xfrm>
            <a:off x="3494590" y="2468916"/>
            <a:ext cx="2187072" cy="96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5379334" y="395624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78" y="1168270"/>
            <a:ext cx="2209800" cy="1714636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endCxn id="23" idx="1"/>
          </p:cNvCxnSpPr>
          <p:nvPr/>
        </p:nvCxnSpPr>
        <p:spPr>
          <a:xfrm flipV="1">
            <a:off x="6506570" y="2025588"/>
            <a:ext cx="220308" cy="150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389" y="3112405"/>
            <a:ext cx="1270499" cy="1687678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endCxn id="4" idx="1"/>
          </p:cNvCxnSpPr>
          <p:nvPr/>
        </p:nvCxnSpPr>
        <p:spPr>
          <a:xfrm>
            <a:off x="6505290" y="3790603"/>
            <a:ext cx="485099" cy="16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16" y="4894392"/>
            <a:ext cx="2185987" cy="1519237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endCxn id="13" idx="0"/>
          </p:cNvCxnSpPr>
          <p:nvPr/>
        </p:nvCxnSpPr>
        <p:spPr>
          <a:xfrm>
            <a:off x="6120263" y="3999862"/>
            <a:ext cx="1592947" cy="8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5582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동영상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제대로 구현되어있지 않음</a:t>
            </a:r>
            <a:r>
              <a:rPr lang="en-US" altLang="ko-KR" dirty="0" smtClean="0"/>
              <a:t>..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동영상을 메일 또는 </a:t>
            </a:r>
            <a:r>
              <a:rPr lang="ko-KR" altLang="en-US" dirty="0" err="1" smtClean="0"/>
              <a:t>블로그로</a:t>
            </a:r>
            <a:r>
              <a:rPr lang="ko-KR" altLang="en-US" dirty="0" smtClean="0"/>
              <a:t> 보낼 수 있는 버튼이다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5585"/>
            <a:ext cx="8096250" cy="3790729"/>
          </a:xfr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3684342" y="202558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CAE6A4BC-22D8-48CC-B100-51536E38133E}"/>
              </a:ext>
            </a:extLst>
          </p:cNvPr>
          <p:cNvSpPr/>
          <p:nvPr/>
        </p:nvSpPr>
        <p:spPr>
          <a:xfrm>
            <a:off x="4075064" y="20941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95" y="3653558"/>
            <a:ext cx="1510222" cy="1202406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4" idx="0"/>
          </p:cNvCxnSpPr>
          <p:nvPr/>
        </p:nvCxnSpPr>
        <p:spPr>
          <a:xfrm>
            <a:off x="3764132" y="2471355"/>
            <a:ext cx="235974" cy="118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224" y="2488225"/>
            <a:ext cx="505636" cy="3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505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검색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문서를 각 문서파일 확장자 별로 정렬하여 조회할 수 있다</a:t>
            </a:r>
            <a:endParaRPr lang="en-US" altLang="ko-KR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15" y="1793367"/>
            <a:ext cx="7417396" cy="3995166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4263EA56-0860-4CD1-BAA1-760A6BF1661E}"/>
              </a:ext>
            </a:extLst>
          </p:cNvPr>
          <p:cNvSpPr/>
          <p:nvPr/>
        </p:nvSpPr>
        <p:spPr>
          <a:xfrm>
            <a:off x="4274387" y="287475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17752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폴더 검색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네이버 클라우드 내에 존재하는 모든 폴더를 조회 할 수 있다</a:t>
            </a:r>
            <a:endParaRPr lang="en-US" altLang="ko-KR" dirty="0"/>
          </a:p>
          <a:p>
            <a:r>
              <a:rPr lang="ko-KR" altLang="en-US" dirty="0"/>
              <a:t>해당 폴더에 존재하는 폴더와 모든 파일들을 조회할 수 있다</a:t>
            </a:r>
            <a:endParaRPr lang="en-US" altLang="ko-KR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15" y="1793367"/>
            <a:ext cx="7417396" cy="3995165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4263EA56-0860-4CD1-BAA1-760A6BF1661E}"/>
              </a:ext>
            </a:extLst>
          </p:cNvPr>
          <p:cNvSpPr/>
          <p:nvPr/>
        </p:nvSpPr>
        <p:spPr>
          <a:xfrm>
            <a:off x="1021333" y="396332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FC75ADB-34D7-43B3-9B70-62F22C528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26" r="16786" b="22648"/>
          <a:stretch/>
        </p:blipFill>
        <p:spPr>
          <a:xfrm>
            <a:off x="175422" y="4442986"/>
            <a:ext cx="8421189" cy="242154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xmlns="" id="{8370B520-7A58-4773-8919-3FD57AE806F2}"/>
              </a:ext>
            </a:extLst>
          </p:cNvPr>
          <p:cNvSpPr/>
          <p:nvPr/>
        </p:nvSpPr>
        <p:spPr>
          <a:xfrm>
            <a:off x="1957505" y="444298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44504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폴더 검색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새폴더</a:t>
            </a:r>
            <a:r>
              <a:rPr lang="ko-KR" altLang="en-US" dirty="0"/>
              <a:t>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해당 폴더에 새로운 폴더가 추가된다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이름이 공백일 시에 기본값으로 주어진 폴더이름으로 생성된다</a:t>
            </a:r>
            <a:endParaRPr lang="en-US" altLang="ko-KR" dirty="0"/>
          </a:p>
          <a:p>
            <a:r>
              <a:rPr lang="ko-KR" altLang="en-US" dirty="0"/>
              <a:t>추가된 새 폴더</a:t>
            </a:r>
            <a:endParaRPr lang="en-US" altLang="ko-KR" dirty="0"/>
          </a:p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폴더를 선택하지 않고 편집 버튼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붙여넣기</a:t>
            </a:r>
            <a:r>
              <a:rPr lang="en-US" altLang="ko-KR" dirty="0"/>
              <a:t>(</a:t>
            </a:r>
            <a:r>
              <a:rPr lang="ko-KR" altLang="en-US" dirty="0" err="1"/>
              <a:t>기능없음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속성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폴더의 종류</a:t>
            </a:r>
            <a:r>
              <a:rPr lang="en-US" altLang="ko-KR" dirty="0"/>
              <a:t>/ </a:t>
            </a:r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크기</a:t>
            </a:r>
            <a:r>
              <a:rPr lang="en-US" altLang="ko-KR" dirty="0"/>
              <a:t>/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폴더개수</a:t>
            </a:r>
            <a:r>
              <a:rPr lang="en-US" altLang="ko-KR" dirty="0"/>
              <a:t>, </a:t>
            </a:r>
            <a:r>
              <a:rPr lang="ko-KR" altLang="en-US" dirty="0"/>
              <a:t>파일개수</a:t>
            </a:r>
            <a:r>
              <a:rPr lang="en-US" altLang="ko-KR" dirty="0"/>
              <a:t>)/</a:t>
            </a:r>
            <a:r>
              <a:rPr lang="ko-KR" altLang="en-US" dirty="0"/>
              <a:t>만든 날짜</a:t>
            </a:r>
            <a:r>
              <a:rPr lang="en-US" altLang="ko-KR" dirty="0"/>
              <a:t>/ </a:t>
            </a:r>
            <a:r>
              <a:rPr lang="ko-KR" altLang="en-US" dirty="0"/>
              <a:t>수정한 날짜가 나타난다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15" y="1793367"/>
            <a:ext cx="7417395" cy="399516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A9CF0552-7BB0-4D8F-A0AA-29596A6A12B0}"/>
              </a:ext>
            </a:extLst>
          </p:cNvPr>
          <p:cNvSpPr/>
          <p:nvPr/>
        </p:nvSpPr>
        <p:spPr>
          <a:xfrm>
            <a:off x="7152167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05B0D102-775F-45E4-AA5C-545E32DD6B2E}"/>
              </a:ext>
            </a:extLst>
          </p:cNvPr>
          <p:cNvSpPr/>
          <p:nvPr/>
        </p:nvSpPr>
        <p:spPr>
          <a:xfrm>
            <a:off x="3420544" y="257878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A37E909-A67A-4465-8F92-0020E0BF5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57" t="28417" r="58143" b="66411"/>
          <a:stretch/>
        </p:blipFill>
        <p:spPr>
          <a:xfrm>
            <a:off x="3939268" y="2932611"/>
            <a:ext cx="609601" cy="33963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xmlns="" id="{71E141E7-36C8-476D-8458-49551E729747}"/>
              </a:ext>
            </a:extLst>
          </p:cNvPr>
          <p:cNvSpPr/>
          <p:nvPr/>
        </p:nvSpPr>
        <p:spPr>
          <a:xfrm>
            <a:off x="3703219" y="289455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4A28A98-93A4-4EE8-80ED-E6459C5E0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57" t="34253" r="35500" b="23841"/>
          <a:stretch/>
        </p:blipFill>
        <p:spPr>
          <a:xfrm>
            <a:off x="3257006" y="3585756"/>
            <a:ext cx="3492138" cy="275191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Oval 9">
            <a:extLst>
              <a:ext uri="{FF2B5EF4-FFF2-40B4-BE49-F238E27FC236}">
                <a16:creationId xmlns:a16="http://schemas.microsoft.com/office/drawing/2014/main" xmlns="" id="{5BBCA996-F133-4868-ADD7-D5ED705178F8}"/>
              </a:ext>
            </a:extLst>
          </p:cNvPr>
          <p:cNvSpPr/>
          <p:nvPr/>
        </p:nvSpPr>
        <p:spPr>
          <a:xfrm>
            <a:off x="3106171" y="34748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53192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폴더 검색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폴더 또는 파일 </a:t>
            </a:r>
            <a:r>
              <a:rPr lang="ko-KR" altLang="en-US" dirty="0" err="1"/>
              <a:t>체크후</a:t>
            </a:r>
            <a:r>
              <a:rPr lang="ko-KR" altLang="en-US" dirty="0"/>
              <a:t> 편집 버튼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 err="1"/>
              <a:t>잘라내기</a:t>
            </a:r>
            <a:r>
              <a:rPr lang="ko-KR" altLang="en-US" dirty="0"/>
              <a:t>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파일을 </a:t>
            </a:r>
            <a:r>
              <a:rPr lang="ko-KR" altLang="en-US" dirty="0" err="1"/>
              <a:t>잘라내기</a:t>
            </a:r>
            <a:r>
              <a:rPr lang="ko-KR" altLang="en-US" dirty="0"/>
              <a:t> 한다</a:t>
            </a:r>
            <a:endParaRPr lang="en-US" altLang="ko-KR" dirty="0"/>
          </a:p>
          <a:p>
            <a:r>
              <a:rPr lang="ko-KR" altLang="en-US" dirty="0"/>
              <a:t>복사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파일을 복사한다</a:t>
            </a:r>
            <a:endParaRPr lang="en-US" altLang="ko-KR" dirty="0"/>
          </a:p>
          <a:p>
            <a:r>
              <a:rPr lang="ko-KR" altLang="en-US" dirty="0"/>
              <a:t>붙여넣기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잘라내거나 복사한 파일 혹은 폴더를 붙여 넣는다</a:t>
            </a:r>
            <a:endParaRPr lang="en-US" altLang="ko-KR" dirty="0"/>
          </a:p>
          <a:p>
            <a:r>
              <a:rPr lang="ko-KR" altLang="en-US" dirty="0"/>
              <a:t>이동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위치선택 </a:t>
            </a:r>
            <a:r>
              <a:rPr lang="ko-KR" altLang="en-US" dirty="0" err="1"/>
              <a:t>팝업ㅇㄹ창이</a:t>
            </a:r>
            <a:r>
              <a:rPr lang="ko-KR" altLang="en-US" dirty="0"/>
              <a:t> 나타난다</a:t>
            </a:r>
            <a:endParaRPr lang="en-US" altLang="ko-KR" dirty="0"/>
          </a:p>
          <a:p>
            <a:r>
              <a:rPr lang="ko-KR" altLang="en-US" dirty="0" err="1"/>
              <a:t>이름바꾸기</a:t>
            </a:r>
            <a:r>
              <a:rPr lang="ko-KR" altLang="en-US" dirty="0"/>
              <a:t>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파일 또는 폴더의 이름을 변경한다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&lt;&gt;:”/!?*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/>
              <a:t>공백일 경우 이름 변경이 이루어지지 않는다</a:t>
            </a:r>
            <a:endParaRPr lang="en-US" altLang="ko-KR" dirty="0"/>
          </a:p>
          <a:p>
            <a:r>
              <a:rPr lang="ko-KR" altLang="en-US" dirty="0"/>
              <a:t>암호 설정 버튼</a:t>
            </a:r>
            <a:r>
              <a:rPr lang="en-US" altLang="ko-KR" dirty="0"/>
              <a:t>(</a:t>
            </a:r>
            <a:r>
              <a:rPr lang="ko-KR" altLang="en-US" dirty="0"/>
              <a:t>폴더에서는 사용 불가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암호 설정 팝업창이 나타난다</a:t>
            </a:r>
            <a:endParaRPr lang="en-US" altLang="ko-KR" dirty="0"/>
          </a:p>
          <a:p>
            <a:r>
              <a:rPr lang="ko-KR" altLang="en-US" dirty="0"/>
              <a:t>속성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속성 팝업창이 나타난다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15" y="1793367"/>
            <a:ext cx="7417395" cy="3995164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A9B59E-8771-4D16-A306-EE246E87C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71" t="28417" r="57399" b="53017"/>
          <a:stretch/>
        </p:blipFill>
        <p:spPr>
          <a:xfrm>
            <a:off x="3908822" y="2955354"/>
            <a:ext cx="1176984" cy="212868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xmlns="" id="{43619E88-2CF8-479D-A370-245C6454D5ED}"/>
              </a:ext>
            </a:extLst>
          </p:cNvPr>
          <p:cNvSpPr/>
          <p:nvPr/>
        </p:nvSpPr>
        <p:spPr>
          <a:xfrm>
            <a:off x="4807870" y="288137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36188EFD-CDBA-4A17-AC0B-97CD347704FB}"/>
              </a:ext>
            </a:extLst>
          </p:cNvPr>
          <p:cNvSpPr/>
          <p:nvPr/>
        </p:nvSpPr>
        <p:spPr>
          <a:xfrm>
            <a:off x="4790453" y="315565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2ABAB3B4-BD0D-4A74-BC0B-4B4AAB7EF3F6}"/>
              </a:ext>
            </a:extLst>
          </p:cNvPr>
          <p:cNvSpPr/>
          <p:nvPr/>
        </p:nvSpPr>
        <p:spPr>
          <a:xfrm>
            <a:off x="4799162" y="34748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7DB134AB-DD36-4E75-9D43-C266CA2E3782}"/>
              </a:ext>
            </a:extLst>
          </p:cNvPr>
          <p:cNvSpPr/>
          <p:nvPr/>
        </p:nvSpPr>
        <p:spPr>
          <a:xfrm>
            <a:off x="4798035" y="380408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B5F52D02-DC15-463C-917F-9DACEFE3F940}"/>
              </a:ext>
            </a:extLst>
          </p:cNvPr>
          <p:cNvSpPr/>
          <p:nvPr/>
        </p:nvSpPr>
        <p:spPr>
          <a:xfrm>
            <a:off x="4887912" y="417707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xmlns="" id="{4C4E8114-69B0-462F-AA63-9A60523BE4C6}"/>
              </a:ext>
            </a:extLst>
          </p:cNvPr>
          <p:cNvSpPr/>
          <p:nvPr/>
        </p:nvSpPr>
        <p:spPr>
          <a:xfrm>
            <a:off x="4887912" y="450631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xmlns="" id="{336B507B-EDCC-4D57-A8D5-CB6AC423F18E}"/>
              </a:ext>
            </a:extLst>
          </p:cNvPr>
          <p:cNvSpPr/>
          <p:nvPr/>
        </p:nvSpPr>
        <p:spPr>
          <a:xfrm>
            <a:off x="4887912" y="483555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A600637-BF13-450F-B4FF-6C6E62CAD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14" t="40618" r="41715" b="30737"/>
          <a:stretch/>
        </p:blipFill>
        <p:spPr>
          <a:xfrm>
            <a:off x="1084300" y="2783142"/>
            <a:ext cx="2020390" cy="188105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19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일회용 로그인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일회용 로그인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03108"/>
            <a:ext cx="8096250" cy="3975684"/>
          </a:xfrm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085631" y="336581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06743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4768532" cy="365125"/>
          </a:xfrm>
        </p:spPr>
        <p:txBody>
          <a:bodyPr/>
          <a:lstStyle/>
          <a:p>
            <a:r>
              <a:rPr lang="ko-KR" altLang="en-US" dirty="0"/>
              <a:t>폴더 검색 화면</a:t>
            </a:r>
            <a:r>
              <a:rPr lang="en-US" altLang="ko-KR" dirty="0"/>
              <a:t>(</a:t>
            </a:r>
            <a:r>
              <a:rPr lang="ko-KR" altLang="en-US" dirty="0"/>
              <a:t>위치 선택 </a:t>
            </a:r>
            <a:r>
              <a:rPr lang="ko-KR" altLang="en-US" dirty="0" err="1"/>
              <a:t>팝업창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위치 선택 </a:t>
            </a:r>
            <a:r>
              <a:rPr lang="ko-KR" altLang="en-US" dirty="0" err="1"/>
              <a:t>팝업창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네이버 클라우드에 존재하는 폴더의 위치로 해당 파일 또는 폴더를 이동시킬 수 있다</a:t>
            </a:r>
            <a:endParaRPr lang="en-US" altLang="ko-KR" dirty="0"/>
          </a:p>
          <a:p>
            <a:r>
              <a:rPr lang="ko-KR" altLang="en-US" dirty="0"/>
              <a:t>새 폴더 만들기 버튼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해당 디렉토리 하위에 새 폴더가 추가된다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15" y="1793367"/>
            <a:ext cx="7417395" cy="3995164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A9B59E-8771-4D16-A306-EE246E87C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71" t="28417" r="57399" b="53017"/>
          <a:stretch/>
        </p:blipFill>
        <p:spPr>
          <a:xfrm>
            <a:off x="3908822" y="2955354"/>
            <a:ext cx="1176984" cy="212868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0A996CC-AEAD-4AF7-A958-671D1DFCA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71" t="27671" r="35143" b="16813"/>
          <a:stretch/>
        </p:blipFill>
        <p:spPr>
          <a:xfrm>
            <a:off x="192074" y="1018564"/>
            <a:ext cx="3509555" cy="364563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xmlns="" id="{43619E88-2CF8-479D-A370-245C6454D5ED}"/>
              </a:ext>
            </a:extLst>
          </p:cNvPr>
          <p:cNvSpPr/>
          <p:nvPr/>
        </p:nvSpPr>
        <p:spPr>
          <a:xfrm>
            <a:off x="46537" y="8728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36188EFD-CDBA-4A17-AC0B-97CD347704FB}"/>
              </a:ext>
            </a:extLst>
          </p:cNvPr>
          <p:cNvSpPr/>
          <p:nvPr/>
        </p:nvSpPr>
        <p:spPr>
          <a:xfrm>
            <a:off x="2701220" y="94604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45446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4768532" cy="365125"/>
          </a:xfrm>
        </p:spPr>
        <p:txBody>
          <a:bodyPr/>
          <a:lstStyle/>
          <a:p>
            <a:r>
              <a:rPr lang="ko-KR" altLang="en-US" dirty="0"/>
              <a:t>폴더 검색 화면</a:t>
            </a:r>
            <a:r>
              <a:rPr lang="en-US" altLang="ko-KR" dirty="0"/>
              <a:t>(</a:t>
            </a:r>
            <a:r>
              <a:rPr lang="ko-KR" altLang="en-US" dirty="0"/>
              <a:t>위치 선택 </a:t>
            </a:r>
            <a:r>
              <a:rPr lang="ko-KR" altLang="en-US" dirty="0" err="1"/>
              <a:t>팝업창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암호 설정 </a:t>
            </a:r>
            <a:r>
              <a:rPr lang="ko-KR" altLang="en-US" dirty="0" err="1"/>
              <a:t>팝업창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파일에 대한 암호를 설정할 수 있다</a:t>
            </a:r>
            <a:endParaRPr lang="en-US" altLang="ko-KR" dirty="0"/>
          </a:p>
          <a:p>
            <a:r>
              <a:rPr lang="ko-KR" altLang="en-US" dirty="0"/>
              <a:t>암호 입력창과</a:t>
            </a:r>
            <a:r>
              <a:rPr lang="en-US" altLang="ko-KR" dirty="0"/>
              <a:t> </a:t>
            </a:r>
            <a:r>
              <a:rPr lang="ko-KR" altLang="en-US" dirty="0"/>
              <a:t>암호 확인 입력창이 일치해야만 등록이 가능하다</a:t>
            </a:r>
            <a:endParaRPr lang="en-US" altLang="ko-KR" dirty="0"/>
          </a:p>
          <a:p>
            <a:r>
              <a:rPr lang="ko-KR" altLang="en-US" dirty="0"/>
              <a:t>도움말 버튼</a:t>
            </a:r>
            <a:endParaRPr lang="en-US" altLang="ko-KR" dirty="0"/>
          </a:p>
          <a:p>
            <a:r>
              <a:rPr lang="ko-KR" altLang="en-US" dirty="0"/>
              <a:t>암호 설정에 대한 주의사항 문구이다</a:t>
            </a:r>
            <a:endParaRPr lang="en-US" altLang="ko-KR" dirty="0"/>
          </a:p>
          <a:p>
            <a:r>
              <a:rPr lang="ko-KR" altLang="en-US" dirty="0"/>
              <a:t>도움말 버튼 </a:t>
            </a:r>
            <a:r>
              <a:rPr lang="ko-KR" altLang="en-US" dirty="0" err="1"/>
              <a:t>클릭시</a:t>
            </a:r>
            <a:r>
              <a:rPr lang="ko-KR" altLang="en-US" dirty="0"/>
              <a:t> 나타나는 안내 문구이다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15" y="1793367"/>
            <a:ext cx="7417395" cy="3995164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A9B59E-8771-4D16-A306-EE246E87C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71" t="28417" r="57399" b="53017"/>
          <a:stretch/>
        </p:blipFill>
        <p:spPr>
          <a:xfrm>
            <a:off x="3908822" y="2955354"/>
            <a:ext cx="1176984" cy="212868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DDECF55-41F6-4A06-9811-80D2ECE31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04" t="31490" r="35310" b="21034"/>
          <a:stretch/>
        </p:blipFill>
        <p:spPr>
          <a:xfrm>
            <a:off x="192074" y="1375166"/>
            <a:ext cx="3509555" cy="311766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xmlns="" id="{43619E88-2CF8-479D-A370-245C6454D5ED}"/>
              </a:ext>
            </a:extLst>
          </p:cNvPr>
          <p:cNvSpPr/>
          <p:nvPr/>
        </p:nvSpPr>
        <p:spPr>
          <a:xfrm>
            <a:off x="34192" y="131383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xmlns="" id="{31A9D846-A85A-4456-885F-2578DEF3D7F9}"/>
              </a:ext>
            </a:extLst>
          </p:cNvPr>
          <p:cNvSpPr/>
          <p:nvPr/>
        </p:nvSpPr>
        <p:spPr>
          <a:xfrm>
            <a:off x="2908290" y="34290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xmlns="" id="{6F303D5A-395F-440F-8A97-09812D8F6113}"/>
              </a:ext>
            </a:extLst>
          </p:cNvPr>
          <p:cNvSpPr/>
          <p:nvPr/>
        </p:nvSpPr>
        <p:spPr>
          <a:xfrm>
            <a:off x="34192" y="238832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xmlns="" id="{723B51B8-4BB8-40D2-B065-38E16ED5933B}"/>
              </a:ext>
            </a:extLst>
          </p:cNvPr>
          <p:cNvSpPr/>
          <p:nvPr/>
        </p:nvSpPr>
        <p:spPr>
          <a:xfrm>
            <a:off x="34192" y="369098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08FBF02-4DF3-4074-B92B-A076CA2302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86" t="25093" r="35428" b="14069"/>
          <a:stretch/>
        </p:blipFill>
        <p:spPr>
          <a:xfrm>
            <a:off x="5294248" y="1069469"/>
            <a:ext cx="3509555" cy="399516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6" name="Oval 9">
            <a:extLst>
              <a:ext uri="{FF2B5EF4-FFF2-40B4-BE49-F238E27FC236}">
                <a16:creationId xmlns:a16="http://schemas.microsoft.com/office/drawing/2014/main" xmlns="" id="{3149E55D-D93D-4EB4-8064-4E6D2824CC17}"/>
              </a:ext>
            </a:extLst>
          </p:cNvPr>
          <p:cNvSpPr/>
          <p:nvPr/>
        </p:nvSpPr>
        <p:spPr>
          <a:xfrm>
            <a:off x="5136366" y="9980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57633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4768532" cy="365125"/>
          </a:xfrm>
        </p:spPr>
        <p:txBody>
          <a:bodyPr/>
          <a:lstStyle/>
          <a:p>
            <a:r>
              <a:rPr lang="ko-KR" altLang="en-US" dirty="0"/>
              <a:t>폴더 검색 화면</a:t>
            </a:r>
            <a:r>
              <a:rPr lang="en-US" altLang="ko-KR" dirty="0"/>
              <a:t>(</a:t>
            </a:r>
            <a:r>
              <a:rPr lang="ko-KR" altLang="en-US" dirty="0"/>
              <a:t>위치 선택 </a:t>
            </a:r>
            <a:r>
              <a:rPr lang="ko-KR" altLang="en-US" dirty="0" err="1"/>
              <a:t>팝업창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  <a:r>
              <a:rPr lang="en-US" altLang="ko-KR" dirty="0"/>
              <a:t>-4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암호 설정 </a:t>
            </a:r>
            <a:r>
              <a:rPr lang="ko-KR" altLang="en-US" dirty="0" err="1"/>
              <a:t>상태창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암호 설정한 파일 개수 와 진행중인 개수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암호화 </a:t>
            </a:r>
            <a:r>
              <a:rPr lang="en-US" altLang="ko-KR" dirty="0"/>
              <a:t>%</a:t>
            </a:r>
          </a:p>
          <a:p>
            <a:pPr marL="0" indent="0">
              <a:buNone/>
            </a:pPr>
            <a:r>
              <a:rPr lang="ko-KR" altLang="en-US" dirty="0"/>
              <a:t>파일 이름</a:t>
            </a:r>
            <a:r>
              <a:rPr lang="en-US" altLang="ko-KR" dirty="0"/>
              <a:t>/ </a:t>
            </a:r>
            <a:r>
              <a:rPr lang="ko-KR" altLang="en-US" dirty="0"/>
              <a:t>확장자명</a:t>
            </a:r>
            <a:r>
              <a:rPr lang="en-US" altLang="ko-KR" dirty="0"/>
              <a:t>/</a:t>
            </a:r>
            <a:r>
              <a:rPr lang="ko-KR" altLang="en-US" dirty="0"/>
              <a:t>진행 상태</a:t>
            </a:r>
            <a:r>
              <a:rPr lang="en-US" altLang="ko-KR" dirty="0"/>
              <a:t>(</a:t>
            </a:r>
            <a:r>
              <a:rPr lang="ko-KR" altLang="en-US" dirty="0"/>
              <a:t>성공</a:t>
            </a:r>
            <a:r>
              <a:rPr lang="en-US" altLang="ko-KR" dirty="0"/>
              <a:t>, </a:t>
            </a:r>
            <a:r>
              <a:rPr lang="ko-KR" altLang="en-US" dirty="0"/>
              <a:t>실패</a:t>
            </a:r>
            <a:r>
              <a:rPr lang="en-US" altLang="ko-KR" dirty="0"/>
              <a:t>)</a:t>
            </a:r>
            <a:r>
              <a:rPr lang="ko-KR" altLang="en-US" dirty="0"/>
              <a:t>가 나타난다</a:t>
            </a:r>
            <a:endParaRPr lang="en-US" altLang="ko-KR" dirty="0"/>
          </a:p>
          <a:p>
            <a:r>
              <a:rPr lang="ko-KR" altLang="en-US" dirty="0"/>
              <a:t>진행 상태 버튼</a:t>
            </a:r>
            <a:endParaRPr lang="en-US" altLang="ko-KR" dirty="0"/>
          </a:p>
          <a:p>
            <a:r>
              <a:rPr lang="ko-KR" altLang="en-US" dirty="0"/>
              <a:t>실패 버튼 </a:t>
            </a:r>
            <a:r>
              <a:rPr lang="ko-KR" altLang="en-US" dirty="0" err="1"/>
              <a:t>클릭시</a:t>
            </a:r>
            <a:r>
              <a:rPr lang="ko-KR" altLang="en-US" dirty="0"/>
              <a:t> 나타나는 </a:t>
            </a:r>
            <a:r>
              <a:rPr lang="ko-KR" altLang="en-US" dirty="0" err="1"/>
              <a:t>알림문구이다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암호는 최대 </a:t>
            </a:r>
            <a:r>
              <a:rPr lang="en-US" altLang="ko-KR" dirty="0"/>
              <a:t>31byte</a:t>
            </a:r>
            <a:r>
              <a:rPr lang="ko-KR" altLang="en-US" dirty="0"/>
              <a:t>까지만 입력 가능하다</a:t>
            </a:r>
            <a:endParaRPr lang="en-US" altLang="ko-KR" dirty="0"/>
          </a:p>
          <a:p>
            <a:r>
              <a:rPr lang="ko-KR" altLang="en-US"/>
              <a:t>암호 설정이 완료되면 진행상태가 성공으로 나타난다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15" y="1793367"/>
            <a:ext cx="7417395" cy="3995164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DDECF55-41F6-4A06-9811-80D2ECE31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04" t="31490" r="35310" b="21034"/>
          <a:stretch/>
        </p:blipFill>
        <p:spPr>
          <a:xfrm>
            <a:off x="192074" y="1375166"/>
            <a:ext cx="3509555" cy="311766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97A2C9C-0E91-46FD-A5A8-77998B667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57" t="35180" r="35897" b="24005"/>
          <a:stretch/>
        </p:blipFill>
        <p:spPr>
          <a:xfrm>
            <a:off x="4053313" y="1313831"/>
            <a:ext cx="3443711" cy="268022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6F24BDC-4B5E-4843-B7A4-2D1DC154DA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18" t="37700" r="34997" b="27025"/>
          <a:stretch/>
        </p:blipFill>
        <p:spPr>
          <a:xfrm>
            <a:off x="4053313" y="4412252"/>
            <a:ext cx="3509556" cy="231648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xmlns="" id="{43619E88-2CF8-479D-A370-245C6454D5ED}"/>
              </a:ext>
            </a:extLst>
          </p:cNvPr>
          <p:cNvSpPr/>
          <p:nvPr/>
        </p:nvSpPr>
        <p:spPr>
          <a:xfrm>
            <a:off x="3916275" y="118581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xmlns="" id="{AF5D2480-4C73-42EA-AECD-6E680468E031}"/>
              </a:ext>
            </a:extLst>
          </p:cNvPr>
          <p:cNvSpPr/>
          <p:nvPr/>
        </p:nvSpPr>
        <p:spPr>
          <a:xfrm>
            <a:off x="6153955" y="26182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xmlns="" id="{B61FEBD5-2241-4DEF-9ADC-BAC384980289}"/>
              </a:ext>
            </a:extLst>
          </p:cNvPr>
          <p:cNvSpPr/>
          <p:nvPr/>
        </p:nvSpPr>
        <p:spPr>
          <a:xfrm>
            <a:off x="3958133" y="433495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750781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휴지통 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사이드 바 메뉴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입력 창이다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파일 검색 상세 설정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상세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파일형식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/</a:t>
            </a:r>
            <a:r>
              <a:rPr lang="ko-KR" altLang="en-US" dirty="0" smtClean="0"/>
              <a:t>문서</a:t>
            </a:r>
            <a:r>
              <a:rPr lang="en-US" altLang="ko-KR" dirty="0" smtClean="0"/>
              <a:t>/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음악</a:t>
            </a:r>
            <a:r>
              <a:rPr lang="en-US" altLang="ko-KR" dirty="0" smtClean="0"/>
              <a:t>/</a:t>
            </a:r>
            <a:r>
              <a:rPr lang="ko-KR" altLang="en-US" dirty="0" smtClean="0"/>
              <a:t>압축</a:t>
            </a:r>
            <a:r>
              <a:rPr lang="en-US" altLang="ko-KR" dirty="0" smtClean="0"/>
              <a:t>) ,</a:t>
            </a:r>
            <a:r>
              <a:rPr lang="ko-KR" altLang="en-US" dirty="0" smtClean="0"/>
              <a:t>파일 크기</a:t>
            </a:r>
            <a:r>
              <a:rPr lang="en-US" altLang="ko-KR" dirty="0" smtClean="0"/>
              <a:t>(~1MB </a:t>
            </a:r>
            <a:r>
              <a:rPr lang="ko-KR" altLang="en-US" dirty="0" smtClean="0"/>
              <a:t>미만</a:t>
            </a:r>
            <a:r>
              <a:rPr lang="en-US" altLang="ko-KR" dirty="0" smtClean="0"/>
              <a:t>/1MB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~10MB </a:t>
            </a:r>
            <a:r>
              <a:rPr lang="ko-KR" altLang="en-US" dirty="0" smtClean="0"/>
              <a:t>미만</a:t>
            </a:r>
            <a:r>
              <a:rPr lang="en-US" altLang="ko-KR" dirty="0" smtClean="0"/>
              <a:t>/10MB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~100MB </a:t>
            </a:r>
            <a:r>
              <a:rPr lang="ko-KR" altLang="en-US" dirty="0" smtClean="0"/>
              <a:t>미만</a:t>
            </a:r>
            <a:r>
              <a:rPr lang="en-US" altLang="ko-KR" dirty="0" smtClean="0"/>
              <a:t>/ 100MB~1GB</a:t>
            </a:r>
            <a:r>
              <a:rPr lang="ko-KR" altLang="en-US" dirty="0" smtClean="0"/>
              <a:t>미만</a:t>
            </a:r>
            <a:r>
              <a:rPr lang="en-US" altLang="ko-KR" dirty="0" smtClean="0"/>
              <a:t>/1GB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~ 4GB</a:t>
            </a:r>
            <a:r>
              <a:rPr lang="ko-KR" altLang="en-US" dirty="0" smtClean="0"/>
              <a:t>이하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검색 위치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직접 선택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올린 기간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주일</a:t>
            </a:r>
            <a:r>
              <a:rPr lang="en-US" altLang="ko-KR" dirty="0" smtClean="0"/>
              <a:t>, 1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, 6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직접 입력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 선택창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버튼이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직접 선택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위치 선택</a:t>
            </a:r>
            <a:r>
              <a:rPr lang="en-US" altLang="ko-KR" dirty="0" smtClean="0"/>
              <a:t>(</a:t>
            </a:r>
            <a:r>
              <a:rPr lang="ko-KR" altLang="en-US" dirty="0" smtClean="0"/>
              <a:t>폴더 선택</a:t>
            </a:r>
            <a:r>
              <a:rPr lang="en-US" altLang="ko-KR" dirty="0" smtClean="0"/>
              <a:t>) </a:t>
            </a:r>
            <a:r>
              <a:rPr lang="ko-KR" altLang="en-US" dirty="0" smtClean="0"/>
              <a:t>창이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날짜 선택 창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날짜 선택 창이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9006"/>
            <a:ext cx="8096250" cy="3783887"/>
          </a:xfrm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636000" y="193973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026722" y="189900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822934" y="18685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34" y="2255499"/>
            <a:ext cx="4786129" cy="742950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endCxn id="4" idx="1"/>
          </p:cNvCxnSpPr>
          <p:nvPr/>
        </p:nvCxnSpPr>
        <p:spPr>
          <a:xfrm>
            <a:off x="3138698" y="2255499"/>
            <a:ext cx="612036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251934" y="207010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6820858" y="283337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286" y="3354942"/>
            <a:ext cx="2182467" cy="2219854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endCxn id="12" idx="0"/>
          </p:cNvCxnSpPr>
          <p:nvPr/>
        </p:nvCxnSpPr>
        <p:spPr>
          <a:xfrm flipH="1">
            <a:off x="5408520" y="2441236"/>
            <a:ext cx="1373280" cy="91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529012"/>
            <a:ext cx="1962150" cy="1266825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endCxn id="18" idx="0"/>
          </p:cNvCxnSpPr>
          <p:nvPr/>
        </p:nvCxnSpPr>
        <p:spPr>
          <a:xfrm>
            <a:off x="7213600" y="2833374"/>
            <a:ext cx="549275" cy="69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014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휴지통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파일 전체 선택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폴더 선택 후 삭제 버튼을 클릭하면 </a:t>
            </a:r>
            <a:r>
              <a:rPr lang="en-US" altLang="ko-KR" dirty="0" smtClean="0"/>
              <a:t>“n</a:t>
            </a:r>
            <a:r>
              <a:rPr lang="ko-KR" altLang="en-US" dirty="0" smtClean="0"/>
              <a:t>개의  항목을 삭제하시겠습니까</a:t>
            </a:r>
            <a:r>
              <a:rPr lang="en-US" altLang="ko-KR" dirty="0" smtClean="0"/>
              <a:t>? ”</a:t>
            </a:r>
            <a:r>
              <a:rPr lang="ko-KR" altLang="en-US" dirty="0" err="1" smtClean="0"/>
              <a:t>알림창이</a:t>
            </a:r>
            <a:r>
              <a:rPr lang="ko-KR" altLang="en-US" dirty="0" smtClean="0"/>
              <a:t> 나타나고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버튼이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폴더를 선택하지 않고 삭제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삭제할 항목을 선택해 주세요</a:t>
            </a:r>
            <a:r>
              <a:rPr lang="en-US" altLang="ko-KR" dirty="0" smtClean="0"/>
              <a:t>” </a:t>
            </a:r>
            <a:r>
              <a:rPr lang="ko-KR" altLang="en-US" dirty="0" err="1" smtClean="0"/>
              <a:t>알림창이</a:t>
            </a:r>
            <a:r>
              <a:rPr lang="ko-KR" altLang="en-US" dirty="0" smtClean="0"/>
              <a:t> 나타난다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휴지통 비우기 버튼 클릭 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휴지통에 있는 전체항목</a:t>
            </a:r>
            <a:r>
              <a:rPr lang="en-US" altLang="ko-KR" dirty="0" smtClean="0"/>
              <a:t>(n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모두 삭제하시겠습니까</a:t>
            </a:r>
            <a:r>
              <a:rPr lang="en-US" altLang="ko-KR" dirty="0" smtClean="0"/>
              <a:t>?” </a:t>
            </a:r>
            <a:r>
              <a:rPr lang="ko-KR" altLang="en-US" dirty="0" smtClean="0"/>
              <a:t>알림 창이 나타나고 확인</a:t>
            </a:r>
            <a:r>
              <a:rPr lang="en-US" altLang="ko-KR" dirty="0"/>
              <a:t>,</a:t>
            </a:r>
            <a:r>
              <a:rPr lang="en-US" altLang="ko-KR" dirty="0" smtClean="0"/>
              <a:t> </a:t>
            </a:r>
            <a:r>
              <a:rPr lang="ko-KR" altLang="en-US" dirty="0" smtClean="0"/>
              <a:t>취소 버튼이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9006"/>
            <a:ext cx="8096250" cy="3783887"/>
          </a:xfrm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636000" y="227121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026722" y="20264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417444" y="203729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747976" y="205672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078508" y="205672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08" y="3467100"/>
            <a:ext cx="2068855" cy="1390218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263140" y="2491346"/>
            <a:ext cx="1131132" cy="121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29" y="1619984"/>
            <a:ext cx="2178367" cy="1618215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endCxn id="15" idx="1"/>
          </p:cNvCxnSpPr>
          <p:nvPr/>
        </p:nvCxnSpPr>
        <p:spPr>
          <a:xfrm>
            <a:off x="2263140" y="2429092"/>
            <a:ext cx="1535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31" y="3565892"/>
            <a:ext cx="1952245" cy="1682123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endCxn id="18" idx="0"/>
          </p:cNvCxnSpPr>
          <p:nvPr/>
        </p:nvCxnSpPr>
        <p:spPr>
          <a:xfrm>
            <a:off x="2620378" y="2429091"/>
            <a:ext cx="3627876" cy="11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313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휴지통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폴더</a:t>
            </a:r>
            <a:r>
              <a:rPr lang="en-US" altLang="ko-KR" dirty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파일 복원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폴더 선택 후 복원 버튼을 클릭하면 복원이 완료된다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폴더를 선택하지 않고 복원 버튼 클릭 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복원할 항목을 선택해주세요</a:t>
            </a:r>
            <a:r>
              <a:rPr lang="en-US" altLang="ko-KR" dirty="0" smtClean="0"/>
              <a:t>” </a:t>
            </a:r>
            <a:r>
              <a:rPr lang="ko-KR" altLang="en-US" dirty="0" err="1" smtClean="0"/>
              <a:t>알림창이</a:t>
            </a:r>
            <a:r>
              <a:rPr lang="ko-KR" altLang="en-US" dirty="0" smtClean="0"/>
              <a:t> 나타난다</a:t>
            </a:r>
            <a:r>
              <a:rPr lang="en-US" altLang="ko-KR" dirty="0" smtClean="0"/>
              <a:t>.  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폴더와 다른 파일을 함께 선택 할 경우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폴더는 한 개씩만 복원할 수 있습니다</a:t>
            </a:r>
            <a:r>
              <a:rPr lang="en-US" altLang="ko-KR" dirty="0" smtClean="0"/>
              <a:t>”</a:t>
            </a:r>
            <a:r>
              <a:rPr lang="ko-KR" altLang="en-US" dirty="0"/>
              <a:t> </a:t>
            </a:r>
            <a:r>
              <a:rPr lang="ko-KR" altLang="en-US" dirty="0" smtClean="0"/>
              <a:t>알림 창과 확인 버튼이 나타난다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9006"/>
            <a:ext cx="8096250" cy="3783887"/>
          </a:xfrm>
        </p:spPr>
      </p:pic>
      <p:sp>
        <p:nvSpPr>
          <p:cNvPr id="11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747976" y="205672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85" y="3025140"/>
            <a:ext cx="1717409" cy="1204912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endCxn id="6" idx="0"/>
          </p:cNvCxnSpPr>
          <p:nvPr/>
        </p:nvCxnSpPr>
        <p:spPr>
          <a:xfrm>
            <a:off x="2905858" y="2453640"/>
            <a:ext cx="330532" cy="57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63" y="1322919"/>
            <a:ext cx="3696275" cy="1139154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endCxn id="19" idx="1"/>
          </p:cNvCxnSpPr>
          <p:nvPr/>
        </p:nvCxnSpPr>
        <p:spPr>
          <a:xfrm flipV="1">
            <a:off x="2830900" y="1892496"/>
            <a:ext cx="933663" cy="561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569202" y="125040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568469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휴지통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휴지통 편집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휴지통 안의 파일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폴더들에 대한 상세정보 보기 버튼이다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폴더 한 개 선택 시 파일에 대한 상세 정보가 나타난다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종류</a:t>
            </a:r>
            <a:r>
              <a:rPr lang="en-US" altLang="ko-KR" dirty="0" smtClean="0"/>
              <a:t>/ </a:t>
            </a:r>
            <a:r>
              <a:rPr lang="ko-KR" altLang="en-US" dirty="0" smtClean="0"/>
              <a:t>원래 위치</a:t>
            </a:r>
            <a:r>
              <a:rPr lang="en-US" altLang="ko-KR" dirty="0" smtClean="0"/>
              <a:t>/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/ </a:t>
            </a:r>
            <a:r>
              <a:rPr lang="ko-KR" altLang="en-US" dirty="0" smtClean="0"/>
              <a:t>만든 날짜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삭제한 날짜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항목 복원 체크박스가 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복수개의 파일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폴더에 대해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알림 창이 나타난다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항목복원 체크박스가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폴더 미 선택 시 휴지통에 대한 상세 정보가 나타난다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휴지통에 담긴 파일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폴더에 대한 전체 크기와 자동 삭제 설정이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자동 삭제 설정으로는 자동삭제 </a:t>
            </a:r>
            <a:r>
              <a:rPr lang="ko-KR" altLang="en-US" dirty="0" err="1" smtClean="0"/>
              <a:t>안함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삭제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 후 영구 삭제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삭제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후 영구 삭제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삭제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 후 영구 삭제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삭제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일 후 영구 삭제가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8659"/>
            <a:ext cx="8096250" cy="3783887"/>
          </a:xfr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903248" y="206434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2809528"/>
            <a:ext cx="1377084" cy="10995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8" y="2566035"/>
            <a:ext cx="1729741" cy="1343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99" y="2566035"/>
            <a:ext cx="2524125" cy="13906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2774517" y="2453640"/>
            <a:ext cx="286613" cy="355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8" idx="0"/>
          </p:cNvCxnSpPr>
          <p:nvPr/>
        </p:nvCxnSpPr>
        <p:spPr>
          <a:xfrm>
            <a:off x="3139440" y="2416874"/>
            <a:ext cx="1306829" cy="14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9" idx="0"/>
          </p:cNvCxnSpPr>
          <p:nvPr/>
        </p:nvCxnSpPr>
        <p:spPr>
          <a:xfrm>
            <a:off x="3136088" y="2380108"/>
            <a:ext cx="3629174" cy="18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2011017" y="257498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3348558" y="248481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249287" y="252542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4780373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휴지통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정렬 기준 버튼이다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원래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삭제한 날짜가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이름 순으로 정렬 기준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ㄱ우선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ㅎ우선이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원래 </a:t>
            </a:r>
            <a:r>
              <a:rPr lang="ko-KR" altLang="en-US" dirty="0" err="1" smtClean="0"/>
              <a:t>위치순으로</a:t>
            </a:r>
            <a:r>
              <a:rPr lang="ko-KR" altLang="en-US" dirty="0" smtClean="0"/>
              <a:t> 정렬 기준 </a:t>
            </a:r>
            <a:r>
              <a:rPr lang="ko-KR" altLang="en-US" dirty="0" err="1" smtClean="0"/>
              <a:t>선택시</a:t>
            </a:r>
            <a:r>
              <a:rPr lang="ko-KR" altLang="en-US" dirty="0"/>
              <a:t> </a:t>
            </a:r>
            <a:r>
              <a:rPr lang="ko-KR" altLang="en-US" dirty="0" err="1"/>
              <a:t>ㄱ우선</a:t>
            </a:r>
            <a:r>
              <a:rPr lang="en-US" altLang="ko-KR" dirty="0"/>
              <a:t>, </a:t>
            </a:r>
            <a:r>
              <a:rPr lang="ko-KR" altLang="en-US" dirty="0" err="1"/>
              <a:t>ㅎ우선이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크기 순으로 정렬 기준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큰 파일 우선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파일 우선이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삭제한 날짜 순으로 정렬 기준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최근 삭제한 항목 우선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오래된 삭제항목 우선이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9006"/>
            <a:ext cx="8096250" cy="3783887"/>
          </a:xfrm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636000" y="244054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64" y="2619028"/>
            <a:ext cx="10668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13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휴지통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파일 보는 조회 유형 버튼이다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그림으로 파일을 볼 시 해당 이미지</a:t>
            </a:r>
            <a:r>
              <a:rPr lang="en-US" altLang="ko-KR" dirty="0"/>
              <a:t>/</a:t>
            </a:r>
            <a:r>
              <a:rPr lang="ko-KR" altLang="en-US" dirty="0" smtClean="0"/>
              <a:t> 파일 이름 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 크기가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9006"/>
            <a:ext cx="8096250" cy="3783887"/>
          </a:xfrm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326360" y="224242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719820" y="265724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7551770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휴지통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파일 보는 조회 유형 버튼이다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리스트로 파일을 볼 시 종류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/ </a:t>
            </a:r>
            <a:r>
              <a:rPr lang="ko-KR" altLang="en-US" dirty="0" smtClean="0"/>
              <a:t>원래 위치</a:t>
            </a:r>
            <a:r>
              <a:rPr lang="en-US" altLang="ko-KR" dirty="0" smtClean="0"/>
              <a:t>/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삭제 날짜가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97571"/>
            <a:ext cx="8096250" cy="3986757"/>
          </a:xfr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8333980" y="212812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666480" y="228600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519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로그인페이지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일회용 버튼 옆의 </a:t>
            </a:r>
            <a:r>
              <a:rPr lang="en-US" altLang="ko-KR" dirty="0" smtClean="0"/>
              <a:t>?</a:t>
            </a:r>
            <a:r>
              <a:rPr lang="ko-KR" altLang="en-US" dirty="0" smtClean="0"/>
              <a:t>버튼을 클릭하면 일회용 버튼에 대한 설명 창이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1868915" y="216399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FA766C4F-F9F2-49EF-BC5E-D57AA0FF7DB5}"/>
              </a:ext>
            </a:extLst>
          </p:cNvPr>
          <p:cNvSpPr/>
          <p:nvPr/>
        </p:nvSpPr>
        <p:spPr>
          <a:xfrm>
            <a:off x="5938118" y="279724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03108"/>
            <a:ext cx="8096250" cy="3975684"/>
          </a:xfrm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xmlns="" id="{CECCB73C-E231-477F-9FB0-16FD6520586A}"/>
              </a:ext>
            </a:extLst>
          </p:cNvPr>
          <p:cNvSpPr/>
          <p:nvPr/>
        </p:nvSpPr>
        <p:spPr>
          <a:xfrm>
            <a:off x="5525898" y="318801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844802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3639933" cy="365125"/>
          </a:xfrm>
        </p:spPr>
        <p:txBody>
          <a:bodyPr/>
          <a:lstStyle/>
          <a:p>
            <a:r>
              <a:rPr lang="ko-KR" altLang="en-US"/>
              <a:t>최근 업데이트 된 파일 보기 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클라우드 내에서 최근에 업데이트 된 파일들을 조회 할 수 있다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890940"/>
            <a:ext cx="8096250" cy="3800020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798C3D0F-7B8D-4629-90A0-76DDD8190D11}"/>
              </a:ext>
            </a:extLst>
          </p:cNvPr>
          <p:cNvSpPr/>
          <p:nvPr/>
        </p:nvSpPr>
        <p:spPr>
          <a:xfrm>
            <a:off x="606948" y="31132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00278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 열어 본 파일 보기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최근에 열람한 파일들을 조회 할 수 있다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905204"/>
            <a:ext cx="8096250" cy="3771492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BEB746BE-6804-44F4-B766-596FC8387FE2}"/>
              </a:ext>
            </a:extLst>
          </p:cNvPr>
          <p:cNvSpPr/>
          <p:nvPr/>
        </p:nvSpPr>
        <p:spPr>
          <a:xfrm>
            <a:off x="606948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302096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3690267" cy="365125"/>
          </a:xfrm>
        </p:spPr>
        <p:txBody>
          <a:bodyPr/>
          <a:lstStyle/>
          <a:p>
            <a:r>
              <a:rPr lang="ko-KR" altLang="en-US" dirty="0"/>
              <a:t>중요 표시한 파일</a:t>
            </a:r>
            <a:r>
              <a:rPr lang="en-US" altLang="ko-KR" dirty="0"/>
              <a:t>/</a:t>
            </a:r>
            <a:r>
              <a:rPr lang="ko-KR" altLang="en-US" dirty="0"/>
              <a:t>폴더 보기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회원이 클라우드 파일에 중요 표시한 파일혹은 폴더를 조회 할 수 있다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902950"/>
            <a:ext cx="8096250" cy="3775999"/>
          </a:xfrm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xmlns="" id="{CFCFBF60-62CB-4812-BA18-6878AC20BCFD}"/>
              </a:ext>
            </a:extLst>
          </p:cNvPr>
          <p:cNvSpPr/>
          <p:nvPr/>
        </p:nvSpPr>
        <p:spPr>
          <a:xfrm>
            <a:off x="606948" y="34290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13215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4151</Words>
  <Application>Microsoft Office PowerPoint</Application>
  <PresentationFormat>와이드스크린</PresentationFormat>
  <Paragraphs>754</Paragraphs>
  <Slides>92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5" baseType="lpstr">
      <vt:lpstr>맑은 고딕</vt:lpstr>
      <vt:lpstr>Arial</vt:lpstr>
      <vt:lpstr>Office 테마</vt:lpstr>
      <vt:lpstr>PowerPoint 프레젠테이션</vt:lpstr>
      <vt:lpstr>메인페이지</vt:lpstr>
      <vt:lpstr>메인페이지</vt:lpstr>
      <vt:lpstr>로그인페이지</vt:lpstr>
      <vt:lpstr>로그인페이지</vt:lpstr>
      <vt:lpstr>로그인페이지</vt:lpstr>
      <vt:lpstr>로그인페이지</vt:lpstr>
      <vt:lpstr>로그인페이지</vt:lpstr>
      <vt:lpstr>로그인페이지</vt:lpstr>
      <vt:lpstr>로그인페이지</vt:lpstr>
      <vt:lpstr>로그인페이지</vt:lpstr>
      <vt:lpstr>로그인페이지</vt:lpstr>
      <vt:lpstr>로그인페이지</vt:lpstr>
      <vt:lpstr>로그인페이지</vt:lpstr>
      <vt:lpstr>로그인페이지</vt:lpstr>
      <vt:lpstr>로그인 후 메인 페이지</vt:lpstr>
      <vt:lpstr>로그인 후 메인 페이지</vt:lpstr>
      <vt:lpstr>로그인 후 메인 페이지</vt:lpstr>
      <vt:lpstr>로그인 후 메인 페이지</vt:lpstr>
      <vt:lpstr>로그인 후 메인 페이지</vt:lpstr>
      <vt:lpstr>로그인 후 메인 페이지</vt:lpstr>
      <vt:lpstr>로그인 후 메인 페이지</vt:lpstr>
      <vt:lpstr>폴더 페이지</vt:lpstr>
      <vt:lpstr>로그인 후 메인 페이지</vt:lpstr>
      <vt:lpstr>로그인 후 메인 페이지</vt:lpstr>
      <vt:lpstr>로그인 후 메인 페이지</vt:lpstr>
      <vt:lpstr>로그인 후 메인 페이지</vt:lpstr>
      <vt:lpstr>로그인 후 메인 페이지</vt:lpstr>
      <vt:lpstr>모든 사진 페이지</vt:lpstr>
      <vt:lpstr>모임 페이지</vt:lpstr>
      <vt:lpstr>모임 페이지</vt:lpstr>
      <vt:lpstr>모임 페이지</vt:lpstr>
      <vt:lpstr>모임 페이지</vt:lpstr>
      <vt:lpstr>모임 페이지</vt:lpstr>
      <vt:lpstr>모임 페이지</vt:lpstr>
      <vt:lpstr>모임 페이지</vt:lpstr>
      <vt:lpstr>모임 페이지</vt:lpstr>
      <vt:lpstr>모임 페이지</vt:lpstr>
      <vt:lpstr>모임 페이지</vt:lpstr>
      <vt:lpstr>모임 페이지</vt:lpstr>
      <vt:lpstr>모임 페이지 – 댓글 등록</vt:lpstr>
      <vt:lpstr>모임 페이지 – 댓글 등록</vt:lpstr>
      <vt:lpstr>모임 페이지 – 댓글 삭제</vt:lpstr>
      <vt:lpstr>모임 페이지 – 댓글 삭제</vt:lpstr>
      <vt:lpstr>모임 페이지 – 글 편집</vt:lpstr>
      <vt:lpstr>모임 페이지 – 글 편집</vt:lpstr>
      <vt:lpstr>모임 페이지 – 글 편집</vt:lpstr>
      <vt:lpstr>모임 페이지 – 글 편집</vt:lpstr>
      <vt:lpstr>모임 페이지 – 글 편집</vt:lpstr>
      <vt:lpstr>모임 페이지 – 글 편집</vt:lpstr>
      <vt:lpstr>모임 페이지 – 글 편집</vt:lpstr>
      <vt:lpstr>모임 페이지 – 우측 상단</vt:lpstr>
      <vt:lpstr>모든 사진 페이지</vt:lpstr>
      <vt:lpstr>모임 페이지 – 우측 상단</vt:lpstr>
      <vt:lpstr>메인페이지</vt:lpstr>
      <vt:lpstr>내 정보 수정 페이지</vt:lpstr>
      <vt:lpstr>네이버 클라우드 환경설정화면</vt:lpstr>
      <vt:lpstr>네이버 클라우드 환경설정화면</vt:lpstr>
      <vt:lpstr>파일별 보기 화면</vt:lpstr>
      <vt:lpstr>폴더별 보기 화면</vt:lpstr>
      <vt:lpstr>휴면 알림 화면</vt:lpstr>
      <vt:lpstr>아이디 이전 화면</vt:lpstr>
      <vt:lpstr>탐색기 로그인 화면</vt:lpstr>
      <vt:lpstr>폴더 공유 화면</vt:lpstr>
      <vt:lpstr>기본 화면 설정</vt:lpstr>
      <vt:lpstr>문서 뷰어 화면</vt:lpstr>
      <vt:lpstr>본문 검색 화면</vt:lpstr>
      <vt:lpstr>함께 보기 화면(이야기)</vt:lpstr>
      <vt:lpstr>음악 화면</vt:lpstr>
      <vt:lpstr>음악 화면</vt:lpstr>
      <vt:lpstr>음악 화면</vt:lpstr>
      <vt:lpstr>음악 화면</vt:lpstr>
      <vt:lpstr>음악 화면</vt:lpstr>
      <vt:lpstr>동영상 화면</vt:lpstr>
      <vt:lpstr>동영상 화면</vt:lpstr>
      <vt:lpstr>문서 검색 화면</vt:lpstr>
      <vt:lpstr>폴더 검색 화면</vt:lpstr>
      <vt:lpstr>폴더 검색 화면</vt:lpstr>
      <vt:lpstr>폴더 검색 화면</vt:lpstr>
      <vt:lpstr>폴더 검색 화면(위치 선택 팝업창)</vt:lpstr>
      <vt:lpstr>폴더 검색 화면(위치 선택 팝업창)</vt:lpstr>
      <vt:lpstr>폴더 검색 화면(위치 선택 팝업창)</vt:lpstr>
      <vt:lpstr>휴지통 화면</vt:lpstr>
      <vt:lpstr>휴지통 화면</vt:lpstr>
      <vt:lpstr>휴지통 화면</vt:lpstr>
      <vt:lpstr>휴지통 화면</vt:lpstr>
      <vt:lpstr>휴지통 화면</vt:lpstr>
      <vt:lpstr>휴지통 화면</vt:lpstr>
      <vt:lpstr>휴지통 화면</vt:lpstr>
      <vt:lpstr>최근 업데이트 된 파일 보기 화면</vt:lpstr>
      <vt:lpstr>최근 열어 본 파일 보기 화면</vt:lpstr>
      <vt:lpstr>중요 표시한 파일/폴더 보기 화면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동훈</dc:creator>
  <cp:lastModifiedBy>우 용화</cp:lastModifiedBy>
  <cp:revision>475</cp:revision>
  <dcterms:created xsi:type="dcterms:W3CDTF">2018-05-05T00:22:54Z</dcterms:created>
  <dcterms:modified xsi:type="dcterms:W3CDTF">2018-07-08T06:36:59Z</dcterms:modified>
</cp:coreProperties>
</file>